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35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44"/>
  </p:notesMasterIdLst>
  <p:sldIdLst>
    <p:sldId id="256" r:id="rId2"/>
    <p:sldId id="315" r:id="rId3"/>
    <p:sldId id="323" r:id="rId4"/>
    <p:sldId id="331" r:id="rId5"/>
    <p:sldId id="324" r:id="rId6"/>
    <p:sldId id="257" r:id="rId7"/>
    <p:sldId id="268" r:id="rId8"/>
    <p:sldId id="316" r:id="rId9"/>
    <p:sldId id="317" r:id="rId10"/>
    <p:sldId id="318" r:id="rId11"/>
    <p:sldId id="280" r:id="rId12"/>
    <p:sldId id="319" r:id="rId13"/>
    <p:sldId id="281" r:id="rId14"/>
    <p:sldId id="321" r:id="rId15"/>
    <p:sldId id="320" r:id="rId16"/>
    <p:sldId id="291" r:id="rId17"/>
    <p:sldId id="294" r:id="rId18"/>
    <p:sldId id="299" r:id="rId19"/>
    <p:sldId id="300" r:id="rId20"/>
    <p:sldId id="322" r:id="rId21"/>
    <p:sldId id="325" r:id="rId22"/>
    <p:sldId id="275" r:id="rId23"/>
    <p:sldId id="326" r:id="rId24"/>
    <p:sldId id="328" r:id="rId25"/>
    <p:sldId id="276" r:id="rId26"/>
    <p:sldId id="278" r:id="rId27"/>
    <p:sldId id="290" r:id="rId28"/>
    <p:sldId id="289" r:id="rId29"/>
    <p:sldId id="296" r:id="rId30"/>
    <p:sldId id="297" r:id="rId31"/>
    <p:sldId id="329" r:id="rId32"/>
    <p:sldId id="298" r:id="rId33"/>
    <p:sldId id="292" r:id="rId34"/>
    <p:sldId id="306" r:id="rId35"/>
    <p:sldId id="305" r:id="rId36"/>
    <p:sldId id="307" r:id="rId37"/>
    <p:sldId id="302" r:id="rId38"/>
    <p:sldId id="303" r:id="rId39"/>
    <p:sldId id="309" r:id="rId40"/>
    <p:sldId id="308" r:id="rId41"/>
    <p:sldId id="330" r:id="rId42"/>
    <p:sldId id="314" r:id="rId4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 Keushkerian" initials="SK" lastIdx="2" clrIdx="0">
    <p:extLst>
      <p:ext uri="{19B8F6BF-5375-455C-9EA6-DF929625EA0E}">
        <p15:presenceInfo xmlns:p15="http://schemas.microsoft.com/office/powerpoint/2012/main" userId="830e91205a3ce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249" autoAdjust="0"/>
  </p:normalViewPr>
  <p:slideViewPr>
    <p:cSldViewPr snapToGrid="0">
      <p:cViewPr varScale="1">
        <p:scale>
          <a:sx n="107" d="100"/>
          <a:sy n="107" d="100"/>
        </p:scale>
        <p:origin x="4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 Keushkerian" userId="830e91205a3ce052" providerId="LiveId" clId="{F3F736E4-9F93-4764-B83F-466F8AF69AD5}"/>
    <pc:docChg chg="custSel modSld">
      <pc:chgData name="Suren Keushkerian" userId="830e91205a3ce052" providerId="LiveId" clId="{F3F736E4-9F93-4764-B83F-466F8AF69AD5}" dt="2022-08-23T21:14:29.855" v="564" actId="115"/>
      <pc:docMkLst>
        <pc:docMk/>
      </pc:docMkLst>
      <pc:sldChg chg="modSp mod">
        <pc:chgData name="Suren Keushkerian" userId="830e91205a3ce052" providerId="LiveId" clId="{F3F736E4-9F93-4764-B83F-466F8AF69AD5}" dt="2022-08-23T20:56:31.553" v="391" actId="20577"/>
        <pc:sldMkLst>
          <pc:docMk/>
          <pc:sldMk cId="405988494" sldId="257"/>
        </pc:sldMkLst>
        <pc:spChg chg="mod">
          <ac:chgData name="Suren Keushkerian" userId="830e91205a3ce052" providerId="LiveId" clId="{F3F736E4-9F93-4764-B83F-466F8AF69AD5}" dt="2022-08-23T20:56:31.553" v="391" actId="20577"/>
          <ac:spMkLst>
            <pc:docMk/>
            <pc:sldMk cId="405988494" sldId="257"/>
            <ac:spMk id="55" creationId="{C577FC8D-60E1-4370-AED7-730493708E62}"/>
          </ac:spMkLst>
        </pc:spChg>
      </pc:sldChg>
      <pc:sldChg chg="modSp mod">
        <pc:chgData name="Suren Keushkerian" userId="830e91205a3ce052" providerId="LiveId" clId="{F3F736E4-9F93-4764-B83F-466F8AF69AD5}" dt="2022-08-23T21:11:38.976" v="529" actId="313"/>
        <pc:sldMkLst>
          <pc:docMk/>
          <pc:sldMk cId="2472767242" sldId="289"/>
        </pc:sldMkLst>
        <pc:spChg chg="mod">
          <ac:chgData name="Suren Keushkerian" userId="830e91205a3ce052" providerId="LiveId" clId="{F3F736E4-9F93-4764-B83F-466F8AF69AD5}" dt="2022-08-23T21:11:38.976" v="529" actId="313"/>
          <ac:spMkLst>
            <pc:docMk/>
            <pc:sldMk cId="2472767242" sldId="289"/>
            <ac:spMk id="2" creationId="{AD4E8C92-686E-4AFE-9C5D-DAD060AC92E0}"/>
          </ac:spMkLst>
        </pc:spChg>
      </pc:sldChg>
      <pc:sldChg chg="modSp mod">
        <pc:chgData name="Suren Keushkerian" userId="830e91205a3ce052" providerId="LiveId" clId="{F3F736E4-9F93-4764-B83F-466F8AF69AD5}" dt="2022-08-23T21:11:27.532" v="528" actId="790"/>
        <pc:sldMkLst>
          <pc:docMk/>
          <pc:sldMk cId="1868408137" sldId="290"/>
        </pc:sldMkLst>
        <pc:spChg chg="mod">
          <ac:chgData name="Suren Keushkerian" userId="830e91205a3ce052" providerId="LiveId" clId="{F3F736E4-9F93-4764-B83F-466F8AF69AD5}" dt="2022-08-23T21:11:27.532" v="528" actId="790"/>
          <ac:spMkLst>
            <pc:docMk/>
            <pc:sldMk cId="1868408137" sldId="290"/>
            <ac:spMk id="2" creationId="{AD4E8C92-686E-4AFE-9C5D-DAD060AC92E0}"/>
          </ac:spMkLst>
        </pc:spChg>
      </pc:sldChg>
      <pc:sldChg chg="modSp mod">
        <pc:chgData name="Suren Keushkerian" userId="830e91205a3ce052" providerId="LiveId" clId="{F3F736E4-9F93-4764-B83F-466F8AF69AD5}" dt="2022-08-23T21:11:53.255" v="533" actId="313"/>
        <pc:sldMkLst>
          <pc:docMk/>
          <pc:sldMk cId="2746140560" sldId="296"/>
        </pc:sldMkLst>
        <pc:graphicFrameChg chg="modGraphic">
          <ac:chgData name="Suren Keushkerian" userId="830e91205a3ce052" providerId="LiveId" clId="{F3F736E4-9F93-4764-B83F-466F8AF69AD5}" dt="2022-08-23T21:11:53.255" v="533" actId="313"/>
          <ac:graphicFrameMkLst>
            <pc:docMk/>
            <pc:sldMk cId="2746140560" sldId="296"/>
            <ac:graphicFrameMk id="3" creationId="{FA26FDE2-A744-4E1D-8EC5-379A7AC6ED63}"/>
          </ac:graphicFrameMkLst>
        </pc:graphicFrameChg>
      </pc:sldChg>
      <pc:sldChg chg="modSp mod">
        <pc:chgData name="Suren Keushkerian" userId="830e91205a3ce052" providerId="LiveId" clId="{F3F736E4-9F93-4764-B83F-466F8AF69AD5}" dt="2022-08-23T21:02:14.941" v="401" actId="20577"/>
        <pc:sldMkLst>
          <pc:docMk/>
          <pc:sldMk cId="3056150510" sldId="299"/>
        </pc:sldMkLst>
        <pc:spChg chg="mod">
          <ac:chgData name="Suren Keushkerian" userId="830e91205a3ce052" providerId="LiveId" clId="{F3F736E4-9F93-4764-B83F-466F8AF69AD5}" dt="2022-08-23T21:02:14.941" v="401" actId="20577"/>
          <ac:spMkLst>
            <pc:docMk/>
            <pc:sldMk cId="3056150510" sldId="299"/>
            <ac:spMk id="6" creationId="{3372622B-B2DE-45D7-BBDC-90D4877291B4}"/>
          </ac:spMkLst>
        </pc:spChg>
      </pc:sldChg>
      <pc:sldChg chg="modSp mod">
        <pc:chgData name="Suren Keushkerian" userId="830e91205a3ce052" providerId="LiveId" clId="{F3F736E4-9F93-4764-B83F-466F8AF69AD5}" dt="2022-08-23T21:14:29.855" v="564" actId="115"/>
        <pc:sldMkLst>
          <pc:docMk/>
          <pc:sldMk cId="3672465960" sldId="303"/>
        </pc:sldMkLst>
        <pc:spChg chg="mod">
          <ac:chgData name="Suren Keushkerian" userId="830e91205a3ce052" providerId="LiveId" clId="{F3F736E4-9F93-4764-B83F-466F8AF69AD5}" dt="2022-08-23T21:14:29.855" v="564" actId="115"/>
          <ac:spMkLst>
            <pc:docMk/>
            <pc:sldMk cId="3672465960" sldId="303"/>
            <ac:spMk id="4" creationId="{52562EDB-EDE6-4E6A-9026-74CCB4AC8EF3}"/>
          </ac:spMkLst>
        </pc:spChg>
      </pc:sldChg>
      <pc:sldChg chg="modSp mod">
        <pc:chgData name="Suren Keushkerian" userId="830e91205a3ce052" providerId="LiveId" clId="{F3F736E4-9F93-4764-B83F-466F8AF69AD5}" dt="2022-08-23T21:13:44.139" v="562" actId="1076"/>
        <pc:sldMkLst>
          <pc:docMk/>
          <pc:sldMk cId="3991324296" sldId="305"/>
        </pc:sldMkLst>
        <pc:spChg chg="mod">
          <ac:chgData name="Suren Keushkerian" userId="830e91205a3ce052" providerId="LiveId" clId="{F3F736E4-9F93-4764-B83F-466F8AF69AD5}" dt="2022-08-23T21:13:44.139" v="562" actId="1076"/>
          <ac:spMkLst>
            <pc:docMk/>
            <pc:sldMk cId="3991324296" sldId="305"/>
            <ac:spMk id="9" creationId="{CBDA0C9F-3B7B-4A19-972A-0801E453CAE0}"/>
          </ac:spMkLst>
        </pc:spChg>
      </pc:sldChg>
      <pc:sldChg chg="modSp mod">
        <pc:chgData name="Suren Keushkerian" userId="830e91205a3ce052" providerId="LiveId" clId="{F3F736E4-9F93-4764-B83F-466F8AF69AD5}" dt="2022-08-23T21:13:03.081" v="561" actId="20577"/>
        <pc:sldMkLst>
          <pc:docMk/>
          <pc:sldMk cId="1216136556" sldId="306"/>
        </pc:sldMkLst>
        <pc:spChg chg="mod">
          <ac:chgData name="Suren Keushkerian" userId="830e91205a3ce052" providerId="LiveId" clId="{F3F736E4-9F93-4764-B83F-466F8AF69AD5}" dt="2022-08-23T21:13:03.081" v="561" actId="20577"/>
          <ac:spMkLst>
            <pc:docMk/>
            <pc:sldMk cId="1216136556" sldId="306"/>
            <ac:spMk id="4" creationId="{BB7CB8F1-CB82-4AA5-8080-800C2D173BEF}"/>
          </ac:spMkLst>
        </pc:spChg>
      </pc:sldChg>
      <pc:sldChg chg="modSp mod">
        <pc:chgData name="Suren Keushkerian" userId="830e91205a3ce052" providerId="LiveId" clId="{F3F736E4-9F93-4764-B83F-466F8AF69AD5}" dt="2022-08-23T21:00:50.916" v="394" actId="6549"/>
        <pc:sldMkLst>
          <pc:docMk/>
          <pc:sldMk cId="2716234638" sldId="321"/>
        </pc:sldMkLst>
        <pc:spChg chg="mod">
          <ac:chgData name="Suren Keushkerian" userId="830e91205a3ce052" providerId="LiveId" clId="{F3F736E4-9F93-4764-B83F-466F8AF69AD5}" dt="2022-08-23T21:00:50.916" v="394" actId="6549"/>
          <ac:spMkLst>
            <pc:docMk/>
            <pc:sldMk cId="2716234638" sldId="321"/>
            <ac:spMk id="10" creationId="{A5050354-7267-4B78-AEA9-9A7523027608}"/>
          </ac:spMkLst>
        </pc:spChg>
      </pc:sldChg>
      <pc:sldChg chg="modSp mod">
        <pc:chgData name="Suren Keushkerian" userId="830e91205a3ce052" providerId="LiveId" clId="{F3F736E4-9F93-4764-B83F-466F8AF69AD5}" dt="2022-08-23T21:10:13.802" v="527" actId="12"/>
        <pc:sldMkLst>
          <pc:docMk/>
          <pc:sldMk cId="1323260727" sldId="322"/>
        </pc:sldMkLst>
        <pc:graphicFrameChg chg="modGraphic">
          <ac:chgData name="Suren Keushkerian" userId="830e91205a3ce052" providerId="LiveId" clId="{F3F736E4-9F93-4764-B83F-466F8AF69AD5}" dt="2022-08-23T21:10:13.802" v="527" actId="12"/>
          <ac:graphicFrameMkLst>
            <pc:docMk/>
            <pc:sldMk cId="1323260727" sldId="322"/>
            <ac:graphicFrameMk id="2" creationId="{F43F1FEE-FBE1-41E6-AFCE-98D17AE519DB}"/>
          </ac:graphicFrameMkLst>
        </pc:graphicFrameChg>
      </pc:sldChg>
      <pc:sldChg chg="modSp mod">
        <pc:chgData name="Suren Keushkerian" userId="830e91205a3ce052" providerId="LiveId" clId="{F3F736E4-9F93-4764-B83F-466F8AF69AD5}" dt="2022-08-23T20:54:28.604" v="381" actId="6549"/>
        <pc:sldMkLst>
          <pc:docMk/>
          <pc:sldMk cId="3818019199" sldId="331"/>
        </pc:sldMkLst>
        <pc:graphicFrameChg chg="mod modGraphic">
          <ac:chgData name="Suren Keushkerian" userId="830e91205a3ce052" providerId="LiveId" clId="{F3F736E4-9F93-4764-B83F-466F8AF69AD5}" dt="2022-08-23T20:54:28.604" v="381" actId="6549"/>
          <ac:graphicFrameMkLst>
            <pc:docMk/>
            <pc:sldMk cId="3818019199" sldId="331"/>
            <ac:graphicFrameMk id="4" creationId="{D0D52D54-3279-4F20-8514-D5D9FEEC2F68}"/>
          </ac:graphicFrameMkLst>
        </pc:graphicFrameChg>
      </pc:sldChg>
    </pc:docChg>
  </pc:docChgLst>
  <pc:docChgLst>
    <pc:chgData name="Suren Keushkerian" userId="830e91205a3ce052" providerId="LiveId" clId="{EF29A510-A36C-467F-9C36-E5F0D5B994CB}"/>
    <pc:docChg chg="undo custSel addSld modSld">
      <pc:chgData name="Suren Keushkerian" userId="830e91205a3ce052" providerId="LiveId" clId="{EF29A510-A36C-467F-9C36-E5F0D5B994CB}" dt="2022-03-15T20:34:03.697" v="871" actId="113"/>
      <pc:docMkLst>
        <pc:docMk/>
      </pc:docMkLst>
      <pc:sldChg chg="modSp mod">
        <pc:chgData name="Suren Keushkerian" userId="830e91205a3ce052" providerId="LiveId" clId="{EF29A510-A36C-467F-9C36-E5F0D5B994CB}" dt="2022-03-15T20:04:47.319" v="53" actId="115"/>
        <pc:sldMkLst>
          <pc:docMk/>
          <pc:sldMk cId="271315429" sldId="256"/>
        </pc:sldMkLst>
        <pc:spChg chg="mod">
          <ac:chgData name="Suren Keushkerian" userId="830e91205a3ce052" providerId="LiveId" clId="{EF29A510-A36C-467F-9C36-E5F0D5B994CB}" dt="2022-03-15T20:04:22.129" v="26" actId="20577"/>
          <ac:spMkLst>
            <pc:docMk/>
            <pc:sldMk cId="271315429" sldId="256"/>
            <ac:spMk id="2" creationId="{1955E127-CCEB-485E-B8E5-A0280391B477}"/>
          </ac:spMkLst>
        </pc:spChg>
        <pc:spChg chg="mod">
          <ac:chgData name="Suren Keushkerian" userId="830e91205a3ce052" providerId="LiveId" clId="{EF29A510-A36C-467F-9C36-E5F0D5B994CB}" dt="2022-03-15T20:04:47.319" v="53" actId="115"/>
          <ac:spMkLst>
            <pc:docMk/>
            <pc:sldMk cId="271315429" sldId="256"/>
            <ac:spMk id="3" creationId="{B676C455-43C2-49A8-831C-B75562E41A37}"/>
          </ac:spMkLst>
        </pc:spChg>
      </pc:sldChg>
      <pc:sldChg chg="modSp mod">
        <pc:chgData name="Suren Keushkerian" userId="830e91205a3ce052" providerId="LiveId" clId="{EF29A510-A36C-467F-9C36-E5F0D5B994CB}" dt="2021-10-19T17:00:07.597" v="2" actId="14100"/>
        <pc:sldMkLst>
          <pc:docMk/>
          <pc:sldMk cId="4100034687" sldId="278"/>
        </pc:sldMkLst>
        <pc:cxnChg chg="mod">
          <ac:chgData name="Suren Keushkerian" userId="830e91205a3ce052" providerId="LiveId" clId="{EF29A510-A36C-467F-9C36-E5F0D5B994CB}" dt="2021-10-19T17:00:07.597" v="2" actId="14100"/>
          <ac:cxnSpMkLst>
            <pc:docMk/>
            <pc:sldMk cId="4100034687" sldId="278"/>
            <ac:cxnSpMk id="10" creationId="{6AC12223-0EDE-4BA3-88E3-0FD77564C486}"/>
          </ac:cxnSpMkLst>
        </pc:cxnChg>
      </pc:sldChg>
      <pc:sldChg chg="modSp mod">
        <pc:chgData name="Suren Keushkerian" userId="830e91205a3ce052" providerId="LiveId" clId="{EF29A510-A36C-467F-9C36-E5F0D5B994CB}" dt="2022-03-15T20:31:56.329" v="861" actId="20577"/>
        <pc:sldMkLst>
          <pc:docMk/>
          <pc:sldMk cId="969558633" sldId="294"/>
        </pc:sldMkLst>
        <pc:spChg chg="mod">
          <ac:chgData name="Suren Keushkerian" userId="830e91205a3ce052" providerId="LiveId" clId="{EF29A510-A36C-467F-9C36-E5F0D5B994CB}" dt="2022-03-15T20:31:56.329" v="861" actId="20577"/>
          <ac:spMkLst>
            <pc:docMk/>
            <pc:sldMk cId="969558633" sldId="294"/>
            <ac:spMk id="12" creationId="{BF967EA0-3237-489C-ABB1-AF1F13C32407}"/>
          </ac:spMkLst>
        </pc:spChg>
      </pc:sldChg>
      <pc:sldChg chg="modSp mod">
        <pc:chgData name="Suren Keushkerian" userId="830e91205a3ce052" providerId="LiveId" clId="{EF29A510-A36C-467F-9C36-E5F0D5B994CB}" dt="2022-03-15T20:33:15.313" v="863" actId="113"/>
        <pc:sldMkLst>
          <pc:docMk/>
          <pc:sldMk cId="807372458" sldId="300"/>
        </pc:sldMkLst>
        <pc:spChg chg="mod">
          <ac:chgData name="Suren Keushkerian" userId="830e91205a3ce052" providerId="LiveId" clId="{EF29A510-A36C-467F-9C36-E5F0D5B994CB}" dt="2022-03-15T20:33:15.313" v="863" actId="113"/>
          <ac:spMkLst>
            <pc:docMk/>
            <pc:sldMk cId="807372458" sldId="300"/>
            <ac:spMk id="6" creationId="{3372622B-B2DE-45D7-BBDC-90D4877291B4}"/>
          </ac:spMkLst>
        </pc:spChg>
      </pc:sldChg>
      <pc:sldChg chg="modSp mod">
        <pc:chgData name="Suren Keushkerian" userId="830e91205a3ce052" providerId="LiveId" clId="{EF29A510-A36C-467F-9C36-E5F0D5B994CB}" dt="2022-03-15T20:06:00.992" v="73" actId="20577"/>
        <pc:sldMkLst>
          <pc:docMk/>
          <pc:sldMk cId="1550633884" sldId="315"/>
        </pc:sldMkLst>
        <pc:spChg chg="mod">
          <ac:chgData name="Suren Keushkerian" userId="830e91205a3ce052" providerId="LiveId" clId="{EF29A510-A36C-467F-9C36-E5F0D5B994CB}" dt="2022-03-15T20:06:00.992" v="73" actId="20577"/>
          <ac:spMkLst>
            <pc:docMk/>
            <pc:sldMk cId="1550633884" sldId="315"/>
            <ac:spMk id="6" creationId="{5C90B419-B90C-4FCD-B7A8-461C0737C702}"/>
          </ac:spMkLst>
        </pc:spChg>
      </pc:sldChg>
      <pc:sldChg chg="modSp mod">
        <pc:chgData name="Suren Keushkerian" userId="830e91205a3ce052" providerId="LiveId" clId="{EF29A510-A36C-467F-9C36-E5F0D5B994CB}" dt="2022-03-15T20:28:04.528" v="828" actId="1076"/>
        <pc:sldMkLst>
          <pc:docMk/>
          <pc:sldMk cId="1172086696" sldId="318"/>
        </pc:sldMkLst>
        <pc:spChg chg="mod">
          <ac:chgData name="Suren Keushkerian" userId="830e91205a3ce052" providerId="LiveId" clId="{EF29A510-A36C-467F-9C36-E5F0D5B994CB}" dt="2022-03-15T20:28:04.528" v="828" actId="1076"/>
          <ac:spMkLst>
            <pc:docMk/>
            <pc:sldMk cId="1172086696" sldId="318"/>
            <ac:spMk id="3" creationId="{9474C266-31F6-4B0E-A437-CB22D646C03C}"/>
          </ac:spMkLst>
        </pc:spChg>
      </pc:sldChg>
      <pc:sldChg chg="modSp mod">
        <pc:chgData name="Suren Keushkerian" userId="830e91205a3ce052" providerId="LiveId" clId="{EF29A510-A36C-467F-9C36-E5F0D5B994CB}" dt="2022-03-15T20:31:00.460" v="857" actId="207"/>
        <pc:sldMkLst>
          <pc:docMk/>
          <pc:sldMk cId="687987063" sldId="320"/>
        </pc:sldMkLst>
        <pc:spChg chg="mod">
          <ac:chgData name="Suren Keushkerian" userId="830e91205a3ce052" providerId="LiveId" clId="{EF29A510-A36C-467F-9C36-E5F0D5B994CB}" dt="2022-03-15T20:31:00.460" v="857" actId="207"/>
          <ac:spMkLst>
            <pc:docMk/>
            <pc:sldMk cId="687987063" sldId="320"/>
            <ac:spMk id="10" creationId="{A5050354-7267-4B78-AEA9-9A7523027608}"/>
          </ac:spMkLst>
        </pc:spChg>
      </pc:sldChg>
      <pc:sldChg chg="modSp mod">
        <pc:chgData name="Suren Keushkerian" userId="830e91205a3ce052" providerId="LiveId" clId="{EF29A510-A36C-467F-9C36-E5F0D5B994CB}" dt="2022-03-15T20:29:50.962" v="853" actId="20577"/>
        <pc:sldMkLst>
          <pc:docMk/>
          <pc:sldMk cId="2716234638" sldId="321"/>
        </pc:sldMkLst>
        <pc:spChg chg="mod">
          <ac:chgData name="Suren Keushkerian" userId="830e91205a3ce052" providerId="LiveId" clId="{EF29A510-A36C-467F-9C36-E5F0D5B994CB}" dt="2022-03-15T20:29:50.962" v="853" actId="20577"/>
          <ac:spMkLst>
            <pc:docMk/>
            <pc:sldMk cId="2716234638" sldId="321"/>
            <ac:spMk id="10" creationId="{A5050354-7267-4B78-AEA9-9A7523027608}"/>
          </ac:spMkLst>
        </pc:spChg>
      </pc:sldChg>
      <pc:sldChg chg="modSp mod">
        <pc:chgData name="Suren Keushkerian" userId="830e91205a3ce052" providerId="LiveId" clId="{EF29A510-A36C-467F-9C36-E5F0D5B994CB}" dt="2022-03-15T20:34:03.697" v="871" actId="113"/>
        <pc:sldMkLst>
          <pc:docMk/>
          <pc:sldMk cId="1323260727" sldId="322"/>
        </pc:sldMkLst>
        <pc:graphicFrameChg chg="modGraphic">
          <ac:chgData name="Suren Keushkerian" userId="830e91205a3ce052" providerId="LiveId" clId="{EF29A510-A36C-467F-9C36-E5F0D5B994CB}" dt="2022-03-15T20:34:03.697" v="871" actId="113"/>
          <ac:graphicFrameMkLst>
            <pc:docMk/>
            <pc:sldMk cId="1323260727" sldId="322"/>
            <ac:graphicFrameMk id="2" creationId="{F43F1FEE-FBE1-41E6-AFCE-98D17AE519DB}"/>
          </ac:graphicFrameMkLst>
        </pc:graphicFrameChg>
      </pc:sldChg>
      <pc:sldChg chg="addSp delSp modSp add mod">
        <pc:chgData name="Suren Keushkerian" userId="830e91205a3ce052" providerId="LiveId" clId="{EF29A510-A36C-467F-9C36-E5F0D5B994CB}" dt="2022-03-15T20:26:58.249" v="827" actId="115"/>
        <pc:sldMkLst>
          <pc:docMk/>
          <pc:sldMk cId="3818019199" sldId="331"/>
        </pc:sldMkLst>
        <pc:graphicFrameChg chg="add del mod modGraphic">
          <ac:chgData name="Suren Keushkerian" userId="830e91205a3ce052" providerId="LiveId" clId="{EF29A510-A36C-467F-9C36-E5F0D5B994CB}" dt="2022-03-15T20:10:01.832" v="87" actId="478"/>
          <ac:graphicFrameMkLst>
            <pc:docMk/>
            <pc:sldMk cId="3818019199" sldId="331"/>
            <ac:graphicFrameMk id="2" creationId="{61D85B6A-9D54-444E-A90B-00923E8D6E31}"/>
          </ac:graphicFrameMkLst>
        </pc:graphicFrameChg>
        <pc:graphicFrameChg chg="add del mod">
          <ac:chgData name="Suren Keushkerian" userId="830e91205a3ce052" providerId="LiveId" clId="{EF29A510-A36C-467F-9C36-E5F0D5B994CB}" dt="2022-03-15T20:18:47.628" v="89"/>
          <ac:graphicFrameMkLst>
            <pc:docMk/>
            <pc:sldMk cId="3818019199" sldId="331"/>
            <ac:graphicFrameMk id="3" creationId="{DC23A436-0DBC-45CD-8C20-9D85DC8A8D72}"/>
          </ac:graphicFrameMkLst>
        </pc:graphicFrameChg>
        <pc:graphicFrameChg chg="add mod modGraphic">
          <ac:chgData name="Suren Keushkerian" userId="830e91205a3ce052" providerId="LiveId" clId="{EF29A510-A36C-467F-9C36-E5F0D5B994CB}" dt="2022-03-15T20:26:58.249" v="827" actId="115"/>
          <ac:graphicFrameMkLst>
            <pc:docMk/>
            <pc:sldMk cId="3818019199" sldId="331"/>
            <ac:graphicFrameMk id="4" creationId="{D0D52D54-3279-4F20-8514-D5D9FEEC2F68}"/>
          </ac:graphicFrameMkLst>
        </pc:graphicFrameChg>
        <pc:picChg chg="add del">
          <ac:chgData name="Suren Keushkerian" userId="830e91205a3ce052" providerId="LiveId" clId="{EF29A510-A36C-467F-9C36-E5F0D5B994CB}" dt="2022-03-15T20:09:56.200" v="85" actId="478"/>
          <ac:picMkLst>
            <pc:docMk/>
            <pc:sldMk cId="3818019199" sldId="331"/>
            <ac:picMk id="7" creationId="{70AD5613-923B-4CBB-A505-24A3486BF274}"/>
          </ac:picMkLst>
        </pc:picChg>
        <pc:picChg chg="del">
          <ac:chgData name="Suren Keushkerian" userId="830e91205a3ce052" providerId="LiveId" clId="{EF29A510-A36C-467F-9C36-E5F0D5B994CB}" dt="2022-03-15T20:09:38.545" v="75" actId="478"/>
          <ac:picMkLst>
            <pc:docMk/>
            <pc:sldMk cId="3818019199" sldId="331"/>
            <ac:picMk id="1030" creationId="{565622A1-987E-4FAB-BEE0-9C3F9DFA5C33}"/>
          </ac:picMkLst>
        </pc:picChg>
        <pc:cxnChg chg="add del">
          <ac:chgData name="Suren Keushkerian" userId="830e91205a3ce052" providerId="LiveId" clId="{EF29A510-A36C-467F-9C36-E5F0D5B994CB}" dt="2022-03-15T20:09:57.121" v="86" actId="478"/>
          <ac:cxnSpMkLst>
            <pc:docMk/>
            <pc:sldMk cId="3818019199" sldId="331"/>
            <ac:cxnSpMk id="16" creationId="{174254AB-64BD-4667-9F18-1A5BF9BC9011}"/>
          </ac:cxnSpMkLst>
        </pc:cxnChg>
      </pc:sldChg>
    </pc:docChg>
  </pc:docChgLst>
  <pc:docChgLst>
    <pc:chgData name="Suren Keushkerian" userId="830e91205a3ce052" providerId="LiveId" clId="{E1B05BC5-B127-4BD0-A440-86B6C2145E97}"/>
    <pc:docChg chg="undo redo custSel addSld delSld modSld sldOrd">
      <pc:chgData name="Suren Keushkerian" userId="830e91205a3ce052" providerId="LiveId" clId="{E1B05BC5-B127-4BD0-A440-86B6C2145E97}" dt="2021-03-21T23:39:31.397" v="2148" actId="1076"/>
      <pc:docMkLst>
        <pc:docMk/>
      </pc:docMkLst>
      <pc:sldChg chg="modSp mod">
        <pc:chgData name="Suren Keushkerian" userId="830e91205a3ce052" providerId="LiveId" clId="{E1B05BC5-B127-4BD0-A440-86B6C2145E97}" dt="2021-03-14T19:06:26.963" v="0" actId="313"/>
        <pc:sldMkLst>
          <pc:docMk/>
          <pc:sldMk cId="2186767378" sldId="268"/>
        </pc:sldMkLst>
        <pc:spChg chg="mod">
          <ac:chgData name="Suren Keushkerian" userId="830e91205a3ce052" providerId="LiveId" clId="{E1B05BC5-B127-4BD0-A440-86B6C2145E97}" dt="2021-03-14T19:06:26.963" v="0" actId="313"/>
          <ac:spMkLst>
            <pc:docMk/>
            <pc:sldMk cId="2186767378" sldId="268"/>
            <ac:spMk id="10" creationId="{6B98E90A-2CE0-4AC8-A1B5-3E4FC35E3F33}"/>
          </ac:spMkLst>
        </pc:spChg>
      </pc:sldChg>
      <pc:sldChg chg="addSp delSp modSp mod">
        <pc:chgData name="Suren Keushkerian" userId="830e91205a3ce052" providerId="LiveId" clId="{E1B05BC5-B127-4BD0-A440-86B6C2145E97}" dt="2021-03-14T20:38:26.267" v="1242" actId="1038"/>
        <pc:sldMkLst>
          <pc:docMk/>
          <pc:sldMk cId="36877446" sldId="275"/>
        </pc:sldMkLst>
        <pc:spChg chg="mod">
          <ac:chgData name="Suren Keushkerian" userId="830e91205a3ce052" providerId="LiveId" clId="{E1B05BC5-B127-4BD0-A440-86B6C2145E97}" dt="2021-03-14T20:36:59.208" v="1225" actId="20577"/>
          <ac:spMkLst>
            <pc:docMk/>
            <pc:sldMk cId="36877446" sldId="275"/>
            <ac:spMk id="2" creationId="{AD4E8C92-686E-4AFE-9C5D-DAD060AC92E0}"/>
          </ac:spMkLst>
        </pc:spChg>
        <pc:spChg chg="add del mod">
          <ac:chgData name="Suren Keushkerian" userId="830e91205a3ce052" providerId="LiveId" clId="{E1B05BC5-B127-4BD0-A440-86B6C2145E97}" dt="2021-03-14T20:35:37.841" v="1200" actId="478"/>
          <ac:spMkLst>
            <pc:docMk/>
            <pc:sldMk cId="36877446" sldId="275"/>
            <ac:spMk id="3" creationId="{7A39F8DB-58E3-4BB6-A7FF-AC2EC81C70BC}"/>
          </ac:spMkLst>
        </pc:spChg>
        <pc:spChg chg="add mod">
          <ac:chgData name="Suren Keushkerian" userId="830e91205a3ce052" providerId="LiveId" clId="{E1B05BC5-B127-4BD0-A440-86B6C2145E97}" dt="2021-03-14T20:38:26.267" v="1242" actId="1038"/>
          <ac:spMkLst>
            <pc:docMk/>
            <pc:sldMk cId="36877446" sldId="275"/>
            <ac:spMk id="4" creationId="{460CC15A-9071-4C67-AB02-3714F5A5F79A}"/>
          </ac:spMkLst>
        </pc:spChg>
        <pc:picChg chg="mod">
          <ac:chgData name="Suren Keushkerian" userId="830e91205a3ce052" providerId="LiveId" clId="{E1B05BC5-B127-4BD0-A440-86B6C2145E97}" dt="2021-03-14T20:36:44.431" v="1220" actId="1076"/>
          <ac:picMkLst>
            <pc:docMk/>
            <pc:sldMk cId="36877446" sldId="275"/>
            <ac:picMk id="7" creationId="{A3ECBA5A-8D4B-47F1-AFF0-46E2C8D9A8EE}"/>
          </ac:picMkLst>
        </pc:picChg>
      </pc:sldChg>
      <pc:sldChg chg="addSp delSp modSp mod ord">
        <pc:chgData name="Suren Keushkerian" userId="830e91205a3ce052" providerId="LiveId" clId="{E1B05BC5-B127-4BD0-A440-86B6C2145E97}" dt="2021-03-15T19:46:05.593" v="1615" actId="20577"/>
        <pc:sldMkLst>
          <pc:docMk/>
          <pc:sldMk cId="722782500" sldId="276"/>
        </pc:sldMkLst>
        <pc:spChg chg="del mod">
          <ac:chgData name="Suren Keushkerian" userId="830e91205a3ce052" providerId="LiveId" clId="{E1B05BC5-B127-4BD0-A440-86B6C2145E97}" dt="2021-03-14T20:39:38.314" v="1287"/>
          <ac:spMkLst>
            <pc:docMk/>
            <pc:sldMk cId="722782500" sldId="276"/>
            <ac:spMk id="2" creationId="{AD4E8C92-686E-4AFE-9C5D-DAD060AC92E0}"/>
          </ac:spMkLst>
        </pc:spChg>
        <pc:spChg chg="add mod">
          <ac:chgData name="Suren Keushkerian" userId="830e91205a3ce052" providerId="LiveId" clId="{E1B05BC5-B127-4BD0-A440-86B6C2145E97}" dt="2021-03-15T19:45:57.992" v="1611" actId="1076"/>
          <ac:spMkLst>
            <pc:docMk/>
            <pc:sldMk cId="722782500" sldId="276"/>
            <ac:spMk id="6" creationId="{96847CA6-C52D-4C0E-ACC8-65E7F5C4656E}"/>
          </ac:spMkLst>
        </pc:spChg>
        <pc:spChg chg="add mod">
          <ac:chgData name="Suren Keushkerian" userId="830e91205a3ce052" providerId="LiveId" clId="{E1B05BC5-B127-4BD0-A440-86B6C2145E97}" dt="2021-03-14T20:39:41.361" v="1292" actId="20577"/>
          <ac:spMkLst>
            <pc:docMk/>
            <pc:sldMk cId="722782500" sldId="276"/>
            <ac:spMk id="12" creationId="{49877EF5-8306-482F-A87D-9721D1AF87C3}"/>
          </ac:spMkLst>
        </pc:spChg>
        <pc:spChg chg="add mod">
          <ac:chgData name="Suren Keushkerian" userId="830e91205a3ce052" providerId="LiveId" clId="{E1B05BC5-B127-4BD0-A440-86B6C2145E97}" dt="2021-03-15T19:46:05.593" v="1615" actId="20577"/>
          <ac:spMkLst>
            <pc:docMk/>
            <pc:sldMk cId="722782500" sldId="276"/>
            <ac:spMk id="19" creationId="{0CDDC815-4017-4DC4-B785-A5C82591CC94}"/>
          </ac:spMkLst>
        </pc:spChg>
        <pc:spChg chg="mod">
          <ac:chgData name="Suren Keushkerian" userId="830e91205a3ce052" providerId="LiveId" clId="{E1B05BC5-B127-4BD0-A440-86B6C2145E97}" dt="2021-03-14T20:39:50.251" v="1293" actId="1076"/>
          <ac:spMkLst>
            <pc:docMk/>
            <pc:sldMk cId="722782500" sldId="276"/>
            <ac:spMk id="27" creationId="{E38E56F2-59BE-4634-BC00-542BB82B463F}"/>
          </ac:spMkLst>
        </pc:spChg>
        <pc:spChg chg="mod">
          <ac:chgData name="Suren Keushkerian" userId="830e91205a3ce052" providerId="LiveId" clId="{E1B05BC5-B127-4BD0-A440-86B6C2145E97}" dt="2021-03-14T20:39:50.251" v="1293" actId="1076"/>
          <ac:spMkLst>
            <pc:docMk/>
            <pc:sldMk cId="722782500" sldId="276"/>
            <ac:spMk id="31" creationId="{D3F0CDD8-F022-46E9-8C41-29577A82DFAB}"/>
          </ac:spMkLst>
        </pc:spChg>
        <pc:picChg chg="add mod modCrop">
          <ac:chgData name="Suren Keushkerian" userId="830e91205a3ce052" providerId="LiveId" clId="{E1B05BC5-B127-4BD0-A440-86B6C2145E97}" dt="2021-03-15T19:44:45.726" v="1574" actId="1076"/>
          <ac:picMkLst>
            <pc:docMk/>
            <pc:sldMk cId="722782500" sldId="276"/>
            <ac:picMk id="3" creationId="{6AA9209E-468B-49CD-8692-16A0DE861F14}"/>
          </ac:picMkLst>
        </pc:picChg>
        <pc:picChg chg="mod">
          <ac:chgData name="Suren Keushkerian" userId="830e91205a3ce052" providerId="LiveId" clId="{E1B05BC5-B127-4BD0-A440-86B6C2145E97}" dt="2021-03-14T20:39:54.517" v="1294" actId="1076"/>
          <ac:picMkLst>
            <pc:docMk/>
            <pc:sldMk cId="722782500" sldId="276"/>
            <ac:picMk id="14" creationId="{912CE68A-4C5D-4D2A-8F22-054FE90E3AF2}"/>
          </ac:picMkLst>
        </pc:picChg>
        <pc:picChg chg="del">
          <ac:chgData name="Suren Keushkerian" userId="830e91205a3ce052" providerId="LiveId" clId="{E1B05BC5-B127-4BD0-A440-86B6C2145E97}" dt="2021-03-14T20:32:45.138" v="1152" actId="478"/>
          <ac:picMkLst>
            <pc:docMk/>
            <pc:sldMk cId="722782500" sldId="276"/>
            <ac:picMk id="16" creationId="{CD73D56A-9D9D-4E1C-B780-1BC5548FFB87}"/>
          </ac:picMkLst>
        </pc:picChg>
        <pc:picChg chg="mod">
          <ac:chgData name="Suren Keushkerian" userId="830e91205a3ce052" providerId="LiveId" clId="{E1B05BC5-B127-4BD0-A440-86B6C2145E97}" dt="2021-03-14T20:39:50.251" v="1293" actId="1076"/>
          <ac:picMkLst>
            <pc:docMk/>
            <pc:sldMk cId="722782500" sldId="276"/>
            <ac:picMk id="18" creationId="{E0E839D7-7C63-4F7C-88B5-A96D37EB41BD}"/>
          </ac:picMkLst>
        </pc:picChg>
        <pc:picChg chg="mod">
          <ac:chgData name="Suren Keushkerian" userId="830e91205a3ce052" providerId="LiveId" clId="{E1B05BC5-B127-4BD0-A440-86B6C2145E97}" dt="2021-03-14T20:39:50.251" v="1293" actId="1076"/>
          <ac:picMkLst>
            <pc:docMk/>
            <pc:sldMk cId="722782500" sldId="276"/>
            <ac:picMk id="20" creationId="{24098540-53A6-4671-A5F3-00E5EE968A26}"/>
          </ac:picMkLst>
        </pc:picChg>
        <pc:picChg chg="mod">
          <ac:chgData name="Suren Keushkerian" userId="830e91205a3ce052" providerId="LiveId" clId="{E1B05BC5-B127-4BD0-A440-86B6C2145E97}" dt="2021-03-15T19:22:09.727" v="1354" actId="1076"/>
          <ac:picMkLst>
            <pc:docMk/>
            <pc:sldMk cId="722782500" sldId="276"/>
            <ac:picMk id="22" creationId="{C3F81ED9-932E-45C3-9F04-B979556A1E6D}"/>
          </ac:picMkLst>
        </pc:picChg>
        <pc:picChg chg="mod">
          <ac:chgData name="Suren Keushkerian" userId="830e91205a3ce052" providerId="LiveId" clId="{E1B05BC5-B127-4BD0-A440-86B6C2145E97}" dt="2021-03-15T19:22:06.880" v="1353" actId="1076"/>
          <ac:picMkLst>
            <pc:docMk/>
            <pc:sldMk cId="722782500" sldId="276"/>
            <ac:picMk id="26" creationId="{3A3AD798-0C83-467E-8F35-97DC5EC48AAD}"/>
          </ac:picMkLst>
        </pc:picChg>
        <pc:picChg chg="add del mod">
          <ac:chgData name="Suren Keushkerian" userId="830e91205a3ce052" providerId="LiveId" clId="{E1B05BC5-B127-4BD0-A440-86B6C2145E97}" dt="2021-03-15T19:29:04.050" v="1365" actId="21"/>
          <ac:picMkLst>
            <pc:docMk/>
            <pc:sldMk cId="722782500" sldId="276"/>
            <ac:picMk id="1026" creationId="{BE239BFF-D168-4C78-AB16-B17242CC3823}"/>
          </ac:picMkLst>
        </pc:picChg>
        <pc:cxnChg chg="add mod">
          <ac:chgData name="Suren Keushkerian" userId="830e91205a3ce052" providerId="LiveId" clId="{E1B05BC5-B127-4BD0-A440-86B6C2145E97}" dt="2021-03-15T19:45:26.157" v="1577" actId="1582"/>
          <ac:cxnSpMkLst>
            <pc:docMk/>
            <pc:sldMk cId="722782500" sldId="276"/>
            <ac:cxnSpMk id="5" creationId="{4C14A501-DAFB-4B16-A7DA-F7DDE343AC2D}"/>
          </ac:cxnSpMkLst>
        </pc:cxnChg>
        <pc:cxnChg chg="add mod">
          <ac:chgData name="Suren Keushkerian" userId="830e91205a3ce052" providerId="LiveId" clId="{E1B05BC5-B127-4BD0-A440-86B6C2145E97}" dt="2021-03-15T19:45:35.211" v="1579" actId="1076"/>
          <ac:cxnSpMkLst>
            <pc:docMk/>
            <pc:sldMk cId="722782500" sldId="276"/>
            <ac:cxnSpMk id="16" creationId="{0CD23521-BE8A-411B-9443-442AD64A753B}"/>
          </ac:cxnSpMkLst>
        </pc:cxnChg>
        <pc:cxnChg chg="mod">
          <ac:chgData name="Suren Keushkerian" userId="830e91205a3ce052" providerId="LiveId" clId="{E1B05BC5-B127-4BD0-A440-86B6C2145E97}" dt="2021-03-14T20:39:50.251" v="1293" actId="1076"/>
          <ac:cxnSpMkLst>
            <pc:docMk/>
            <pc:sldMk cId="722782500" sldId="276"/>
            <ac:cxnSpMk id="29" creationId="{2A99DC07-2759-42FD-B88B-015905C30372}"/>
          </ac:cxnSpMkLst>
        </pc:cxnChg>
      </pc:sldChg>
      <pc:sldChg chg="addSp delSp modSp del mod ord setBg setClrOvrMap">
        <pc:chgData name="Suren Keushkerian" userId="830e91205a3ce052" providerId="LiveId" clId="{E1B05BC5-B127-4BD0-A440-86B6C2145E97}" dt="2021-03-15T19:33:44.199" v="1396" actId="47"/>
        <pc:sldMkLst>
          <pc:docMk/>
          <pc:sldMk cId="1742074926" sldId="277"/>
        </pc:sldMkLst>
        <pc:spChg chg="del mod">
          <ac:chgData name="Suren Keushkerian" userId="830e91205a3ce052" providerId="LiveId" clId="{E1B05BC5-B127-4BD0-A440-86B6C2145E97}" dt="2021-03-15T19:29:07.565" v="1366" actId="478"/>
          <ac:spMkLst>
            <pc:docMk/>
            <pc:sldMk cId="1742074926" sldId="277"/>
            <ac:spMk id="2" creationId="{AD4E8C92-686E-4AFE-9C5D-DAD060AC92E0}"/>
          </ac:spMkLst>
        </pc:spChg>
        <pc:spChg chg="mod ord">
          <ac:chgData name="Suren Keushkerian" userId="830e91205a3ce052" providerId="LiveId" clId="{E1B05BC5-B127-4BD0-A440-86B6C2145E97}" dt="2021-03-15T19:31:37.528" v="1385" actId="26606"/>
          <ac:spMkLst>
            <pc:docMk/>
            <pc:sldMk cId="1742074926" sldId="277"/>
            <ac:spMk id="6" creationId="{5C90B419-B90C-4FCD-B7A8-461C0737C702}"/>
          </ac:spMkLst>
        </pc:spChg>
        <pc:spChg chg="add del mod">
          <ac:chgData name="Suren Keushkerian" userId="830e91205a3ce052" providerId="LiveId" clId="{E1B05BC5-B127-4BD0-A440-86B6C2145E97}" dt="2021-03-15T19:29:00.290" v="1364" actId="478"/>
          <ac:spMkLst>
            <pc:docMk/>
            <pc:sldMk cId="1742074926" sldId="277"/>
            <ac:spMk id="7" creationId="{C1704F34-1E03-4506-8830-E7C9E76965C8}"/>
          </ac:spMkLst>
        </pc:spChg>
        <pc:spChg chg="add del mod">
          <ac:chgData name="Suren Keushkerian" userId="830e91205a3ce052" providerId="LiveId" clId="{E1B05BC5-B127-4BD0-A440-86B6C2145E97}" dt="2021-03-15T19:29:10.120" v="1367" actId="478"/>
          <ac:spMkLst>
            <pc:docMk/>
            <pc:sldMk cId="1742074926" sldId="277"/>
            <ac:spMk id="8" creationId="{7B643CD9-17BE-47BB-A4C3-33A4F7DC93D5}"/>
          </ac:spMkLst>
        </pc:spChg>
        <pc:spChg chg="add del">
          <ac:chgData name="Suren Keushkerian" userId="830e91205a3ce052" providerId="LiveId" clId="{E1B05BC5-B127-4BD0-A440-86B6C2145E97}" dt="2021-03-15T19:31:21.656" v="1383" actId="26606"/>
          <ac:spMkLst>
            <pc:docMk/>
            <pc:sldMk cId="1742074926" sldId="277"/>
            <ac:spMk id="14" creationId="{9AA72BD9-2C5A-4EDC-931F-5AA08EACA0F3}"/>
          </ac:spMkLst>
        </pc:spChg>
        <pc:spChg chg="add del">
          <ac:chgData name="Suren Keushkerian" userId="830e91205a3ce052" providerId="LiveId" clId="{E1B05BC5-B127-4BD0-A440-86B6C2145E97}" dt="2021-03-15T19:31:21.656" v="1383" actId="26606"/>
          <ac:spMkLst>
            <pc:docMk/>
            <pc:sldMk cId="1742074926" sldId="277"/>
            <ac:spMk id="16" creationId="{DD3981AC-7B61-4947-BCF3-F7AA7FA385B9}"/>
          </ac:spMkLst>
        </pc:spChg>
        <pc:spChg chg="add del">
          <ac:chgData name="Suren Keushkerian" userId="830e91205a3ce052" providerId="LiveId" clId="{E1B05BC5-B127-4BD0-A440-86B6C2145E97}" dt="2021-03-15T19:31:21.656" v="1383" actId="26606"/>
          <ac:spMkLst>
            <pc:docMk/>
            <pc:sldMk cId="1742074926" sldId="277"/>
            <ac:spMk id="18" creationId="{55D4142C-5077-457F-A6AD-3FECFDB39685}"/>
          </ac:spMkLst>
        </pc:spChg>
        <pc:spChg chg="add del">
          <ac:chgData name="Suren Keushkerian" userId="830e91205a3ce052" providerId="LiveId" clId="{E1B05BC5-B127-4BD0-A440-86B6C2145E97}" dt="2021-03-15T19:31:21.656" v="1383" actId="26606"/>
          <ac:spMkLst>
            <pc:docMk/>
            <pc:sldMk cId="1742074926" sldId="277"/>
            <ac:spMk id="20" creationId="{7A5F0580-5EE9-419F-96EE-B6529EF6E7D0}"/>
          </ac:spMkLst>
        </pc:spChg>
        <pc:spChg chg="add del">
          <ac:chgData name="Suren Keushkerian" userId="830e91205a3ce052" providerId="LiveId" clId="{E1B05BC5-B127-4BD0-A440-86B6C2145E97}" dt="2021-03-15T19:31:21.634" v="1382" actId="26606"/>
          <ac:spMkLst>
            <pc:docMk/>
            <pc:sldMk cId="1742074926" sldId="277"/>
            <ac:spMk id="25" creationId="{8FC9BE17-9A7B-462D-AE50-3D8777387304}"/>
          </ac:spMkLst>
        </pc:spChg>
        <pc:spChg chg="add del">
          <ac:chgData name="Suren Keushkerian" userId="830e91205a3ce052" providerId="LiveId" clId="{E1B05BC5-B127-4BD0-A440-86B6C2145E97}" dt="2021-03-15T19:31:21.634" v="1382" actId="26606"/>
          <ac:spMkLst>
            <pc:docMk/>
            <pc:sldMk cId="1742074926" sldId="277"/>
            <ac:spMk id="27" creationId="{3EBE8569-6AEC-4B8C-8D53-2DE337CDBA65}"/>
          </ac:spMkLst>
        </pc:spChg>
        <pc:spChg chg="add del">
          <ac:chgData name="Suren Keushkerian" userId="830e91205a3ce052" providerId="LiveId" clId="{E1B05BC5-B127-4BD0-A440-86B6C2145E97}" dt="2021-03-15T19:31:21.634" v="1382" actId="26606"/>
          <ac:spMkLst>
            <pc:docMk/>
            <pc:sldMk cId="1742074926" sldId="277"/>
            <ac:spMk id="29" creationId="{55D4142C-5077-457F-A6AD-3FECFDB39685}"/>
          </ac:spMkLst>
        </pc:spChg>
        <pc:spChg chg="add del">
          <ac:chgData name="Suren Keushkerian" userId="830e91205a3ce052" providerId="LiveId" clId="{E1B05BC5-B127-4BD0-A440-86B6C2145E97}" dt="2021-03-15T19:31:21.634" v="1382" actId="26606"/>
          <ac:spMkLst>
            <pc:docMk/>
            <pc:sldMk cId="1742074926" sldId="277"/>
            <ac:spMk id="31" creationId="{7A5F0580-5EE9-419F-96EE-B6529EF6E7D0}"/>
          </ac:spMkLst>
        </pc:spChg>
        <pc:spChg chg="add del">
          <ac:chgData name="Suren Keushkerian" userId="830e91205a3ce052" providerId="LiveId" clId="{E1B05BC5-B127-4BD0-A440-86B6C2145E97}" dt="2021-03-15T19:31:37.528" v="1385" actId="26606"/>
          <ac:spMkLst>
            <pc:docMk/>
            <pc:sldMk cId="1742074926" sldId="277"/>
            <ac:spMk id="33" creationId="{8F23F8A3-8FD7-4779-8323-FDC26BE99889}"/>
          </ac:spMkLst>
        </pc:spChg>
        <pc:spChg chg="add del">
          <ac:chgData name="Suren Keushkerian" userId="830e91205a3ce052" providerId="LiveId" clId="{E1B05BC5-B127-4BD0-A440-86B6C2145E97}" dt="2021-03-15T19:31:37.528" v="1385" actId="26606"/>
          <ac:spMkLst>
            <pc:docMk/>
            <pc:sldMk cId="1742074926" sldId="277"/>
            <ac:spMk id="34" creationId="{F605C4CC-A25C-416F-8333-7CB7DC97D870}"/>
          </ac:spMkLst>
        </pc:spChg>
        <pc:spChg chg="add del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39" creationId="{8FC9BE17-9A7B-462D-AE50-3D8777387304}"/>
          </ac:spMkLst>
        </pc:spChg>
        <pc:spChg chg="add del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41" creationId="{3EBE8569-6AEC-4B8C-8D53-2DE337CDBA65}"/>
          </ac:spMkLst>
        </pc:spChg>
        <pc:spChg chg="add del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43" creationId="{55D4142C-5077-457F-A6AD-3FECFDB39685}"/>
          </ac:spMkLst>
        </pc:spChg>
        <pc:spChg chg="add del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45" creationId="{7A5F0580-5EE9-419F-96EE-B6529EF6E7D0}"/>
          </ac:spMkLst>
        </pc:spChg>
        <pc:spChg chg="add del">
          <ac:chgData name="Suren Keushkerian" userId="830e91205a3ce052" providerId="LiveId" clId="{E1B05BC5-B127-4BD0-A440-86B6C2145E97}" dt="2021-03-15T19:31:50.959" v="1387" actId="26606"/>
          <ac:spMkLst>
            <pc:docMk/>
            <pc:sldMk cId="1742074926" sldId="277"/>
            <ac:spMk id="50" creationId="{8FC9BE17-9A7B-462D-AE50-3D8777387304}"/>
          </ac:spMkLst>
        </pc:spChg>
        <pc:spChg chg="add del">
          <ac:chgData name="Suren Keushkerian" userId="830e91205a3ce052" providerId="LiveId" clId="{E1B05BC5-B127-4BD0-A440-86B6C2145E97}" dt="2021-03-15T19:31:50.959" v="1387" actId="26606"/>
          <ac:spMkLst>
            <pc:docMk/>
            <pc:sldMk cId="1742074926" sldId="277"/>
            <ac:spMk id="52" creationId="{3EBE8569-6AEC-4B8C-8D53-2DE337CDBA65}"/>
          </ac:spMkLst>
        </pc:spChg>
        <pc:spChg chg="add del">
          <ac:chgData name="Suren Keushkerian" userId="830e91205a3ce052" providerId="LiveId" clId="{E1B05BC5-B127-4BD0-A440-86B6C2145E97}" dt="2021-03-15T19:31:50.959" v="1387" actId="26606"/>
          <ac:spMkLst>
            <pc:docMk/>
            <pc:sldMk cId="1742074926" sldId="277"/>
            <ac:spMk id="54" creationId="{55D4142C-5077-457F-A6AD-3FECFDB39685}"/>
          </ac:spMkLst>
        </pc:spChg>
        <pc:spChg chg="add del">
          <ac:chgData name="Suren Keushkerian" userId="830e91205a3ce052" providerId="LiveId" clId="{E1B05BC5-B127-4BD0-A440-86B6C2145E97}" dt="2021-03-15T19:31:50.959" v="1387" actId="26606"/>
          <ac:spMkLst>
            <pc:docMk/>
            <pc:sldMk cId="1742074926" sldId="277"/>
            <ac:spMk id="56" creationId="{7A5F0580-5EE9-419F-96EE-B6529EF6E7D0}"/>
          </ac:spMkLst>
        </pc:spChg>
        <pc:spChg chg="add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58" creationId="{9AA72BD9-2C5A-4EDC-931F-5AA08EACA0F3}"/>
          </ac:spMkLst>
        </pc:spChg>
        <pc:spChg chg="add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59" creationId="{DD3981AC-7B61-4947-BCF3-F7AA7FA385B9}"/>
          </ac:spMkLst>
        </pc:spChg>
        <pc:spChg chg="add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60" creationId="{55D4142C-5077-457F-A6AD-3FECFDB39685}"/>
          </ac:spMkLst>
        </pc:spChg>
        <pc:spChg chg="add">
          <ac:chgData name="Suren Keushkerian" userId="830e91205a3ce052" providerId="LiveId" clId="{E1B05BC5-B127-4BD0-A440-86B6C2145E97}" dt="2021-03-15T19:31:50.982" v="1388" actId="26606"/>
          <ac:spMkLst>
            <pc:docMk/>
            <pc:sldMk cId="1742074926" sldId="277"/>
            <ac:spMk id="61" creationId="{7A5F0580-5EE9-419F-96EE-B6529EF6E7D0}"/>
          </ac:spMkLst>
        </pc:spChg>
        <pc:picChg chg="del">
          <ac:chgData name="Suren Keushkerian" userId="830e91205a3ce052" providerId="LiveId" clId="{E1B05BC5-B127-4BD0-A440-86B6C2145E97}" dt="2021-03-15T19:28:58.721" v="1363" actId="478"/>
          <ac:picMkLst>
            <pc:docMk/>
            <pc:sldMk cId="1742074926" sldId="277"/>
            <ac:picMk id="4" creationId="{D56452FB-E420-4E72-A754-5046C672CCFB}"/>
          </ac:picMkLst>
        </pc:picChg>
        <pc:picChg chg="del">
          <ac:chgData name="Suren Keushkerian" userId="830e91205a3ce052" providerId="LiveId" clId="{E1B05BC5-B127-4BD0-A440-86B6C2145E97}" dt="2021-03-15T19:28:57.006" v="1362" actId="478"/>
          <ac:picMkLst>
            <pc:docMk/>
            <pc:sldMk cId="1742074926" sldId="277"/>
            <ac:picMk id="5" creationId="{428C5F3F-B6A3-4E77-8897-58F7DA2F7810}"/>
          </ac:picMkLst>
        </pc:picChg>
        <pc:picChg chg="add del mod">
          <ac:chgData name="Suren Keushkerian" userId="830e91205a3ce052" providerId="LiveId" clId="{E1B05BC5-B127-4BD0-A440-86B6C2145E97}" dt="2021-03-15T19:33:20.133" v="1395" actId="478"/>
          <ac:picMkLst>
            <pc:docMk/>
            <pc:sldMk cId="1742074926" sldId="277"/>
            <ac:picMk id="9" creationId="{B5CF74BE-29CD-4F83-8C15-E9AF6A3B2E2C}"/>
          </ac:picMkLst>
        </pc:picChg>
      </pc:sldChg>
      <pc:sldChg chg="addSp delSp modSp mod">
        <pc:chgData name="Suren Keushkerian" userId="830e91205a3ce052" providerId="LiveId" clId="{E1B05BC5-B127-4BD0-A440-86B6C2145E97}" dt="2021-03-15T19:49:30.697" v="1670" actId="1076"/>
        <pc:sldMkLst>
          <pc:docMk/>
          <pc:sldMk cId="4100034687" sldId="278"/>
        </pc:sldMkLst>
        <pc:spChg chg="mod">
          <ac:chgData name="Suren Keushkerian" userId="830e91205a3ce052" providerId="LiveId" clId="{E1B05BC5-B127-4BD0-A440-86B6C2145E97}" dt="2021-03-14T20:39:28.470" v="1286" actId="313"/>
          <ac:spMkLst>
            <pc:docMk/>
            <pc:sldMk cId="4100034687" sldId="278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19:49:18.937" v="1665" actId="1076"/>
          <ac:spMkLst>
            <pc:docMk/>
            <pc:sldMk cId="4100034687" sldId="278"/>
            <ac:spMk id="8" creationId="{7E33671F-19D4-46FE-A355-37D26472FB57}"/>
          </ac:spMkLst>
        </pc:spChg>
        <pc:spChg chg="mod">
          <ac:chgData name="Suren Keushkerian" userId="830e91205a3ce052" providerId="LiveId" clId="{E1B05BC5-B127-4BD0-A440-86B6C2145E97}" dt="2021-03-15T19:49:18.937" v="1665" actId="1076"/>
          <ac:spMkLst>
            <pc:docMk/>
            <pc:sldMk cId="4100034687" sldId="278"/>
            <ac:spMk id="12" creationId="{140606CA-CE5D-486F-9B29-C5D94F6FAC27}"/>
          </ac:spMkLst>
        </pc:spChg>
        <pc:spChg chg="add mod">
          <ac:chgData name="Suren Keushkerian" userId="830e91205a3ce052" providerId="LiveId" clId="{E1B05BC5-B127-4BD0-A440-86B6C2145E97}" dt="2021-03-15T19:48:48.211" v="1651" actId="14100"/>
          <ac:spMkLst>
            <pc:docMk/>
            <pc:sldMk cId="4100034687" sldId="278"/>
            <ac:spMk id="17" creationId="{5177F02F-F625-4E2C-8298-26DECDBE4B66}"/>
          </ac:spMkLst>
        </pc:spChg>
        <pc:spChg chg="add mod">
          <ac:chgData name="Suren Keushkerian" userId="830e91205a3ce052" providerId="LiveId" clId="{E1B05BC5-B127-4BD0-A440-86B6C2145E97}" dt="2021-03-15T19:48:57.026" v="1664" actId="14100"/>
          <ac:spMkLst>
            <pc:docMk/>
            <pc:sldMk cId="4100034687" sldId="278"/>
            <ac:spMk id="18" creationId="{A2EE5893-6328-41E7-824A-8043FE42EEB8}"/>
          </ac:spMkLst>
        </pc:spChg>
        <pc:picChg chg="mod modCrop">
          <ac:chgData name="Suren Keushkerian" userId="830e91205a3ce052" providerId="LiveId" clId="{E1B05BC5-B127-4BD0-A440-86B6C2145E97}" dt="2021-03-15T19:49:18.937" v="1665" actId="1076"/>
          <ac:picMkLst>
            <pc:docMk/>
            <pc:sldMk cId="4100034687" sldId="278"/>
            <ac:picMk id="4" creationId="{A399B49D-1180-4799-951D-C0B0CC74D367}"/>
          </ac:picMkLst>
        </pc:picChg>
        <pc:picChg chg="mod modCrop">
          <ac:chgData name="Suren Keushkerian" userId="830e91205a3ce052" providerId="LiveId" clId="{E1B05BC5-B127-4BD0-A440-86B6C2145E97}" dt="2021-03-15T19:49:18.937" v="1665" actId="1076"/>
          <ac:picMkLst>
            <pc:docMk/>
            <pc:sldMk cId="4100034687" sldId="278"/>
            <ac:picMk id="7" creationId="{236EABA0-B2A0-4FB7-8C35-1F0A0CB69C61}"/>
          </ac:picMkLst>
        </pc:picChg>
        <pc:picChg chg="add mod">
          <ac:chgData name="Suren Keushkerian" userId="830e91205a3ce052" providerId="LiveId" clId="{E1B05BC5-B127-4BD0-A440-86B6C2145E97}" dt="2021-03-15T19:49:28.372" v="1668" actId="1076"/>
          <ac:picMkLst>
            <pc:docMk/>
            <pc:sldMk cId="4100034687" sldId="278"/>
            <ac:picMk id="13" creationId="{BA2D4727-783F-467F-B434-DA362DA19F6D}"/>
          </ac:picMkLst>
        </pc:picChg>
        <pc:picChg chg="del mod">
          <ac:chgData name="Suren Keushkerian" userId="830e91205a3ce052" providerId="LiveId" clId="{E1B05BC5-B127-4BD0-A440-86B6C2145E97}" dt="2021-03-15T19:48:12.502" v="1636" actId="478"/>
          <ac:picMkLst>
            <pc:docMk/>
            <pc:sldMk cId="4100034687" sldId="278"/>
            <ac:picMk id="14" creationId="{CD2FDECD-EC61-4D9E-9591-76EE86708974}"/>
          </ac:picMkLst>
        </pc:picChg>
        <pc:cxnChg chg="mod">
          <ac:chgData name="Suren Keushkerian" userId="830e91205a3ce052" providerId="LiveId" clId="{E1B05BC5-B127-4BD0-A440-86B6C2145E97}" dt="2021-03-15T19:49:30.697" v="1670" actId="1076"/>
          <ac:cxnSpMkLst>
            <pc:docMk/>
            <pc:sldMk cId="4100034687" sldId="278"/>
            <ac:cxnSpMk id="10" creationId="{6AC12223-0EDE-4BA3-88E3-0FD77564C486}"/>
          </ac:cxnSpMkLst>
        </pc:cxnChg>
        <pc:cxnChg chg="add mod">
          <ac:chgData name="Suren Keushkerian" userId="830e91205a3ce052" providerId="LiveId" clId="{E1B05BC5-B127-4BD0-A440-86B6C2145E97}" dt="2021-03-15T19:48:40.902" v="1638" actId="1076"/>
          <ac:cxnSpMkLst>
            <pc:docMk/>
            <pc:sldMk cId="4100034687" sldId="278"/>
            <ac:cxnSpMk id="15" creationId="{BEF49DD8-FA1A-414B-80AA-F20121AF4123}"/>
          </ac:cxnSpMkLst>
        </pc:cxnChg>
        <pc:cxnChg chg="add mod">
          <ac:chgData name="Suren Keushkerian" userId="830e91205a3ce052" providerId="LiveId" clId="{E1B05BC5-B127-4BD0-A440-86B6C2145E97}" dt="2021-03-15T19:48:40.902" v="1638" actId="1076"/>
          <ac:cxnSpMkLst>
            <pc:docMk/>
            <pc:sldMk cId="4100034687" sldId="278"/>
            <ac:cxnSpMk id="16" creationId="{30901BBB-C8BA-4876-B468-5B12867091B0}"/>
          </ac:cxnSpMkLst>
        </pc:cxnChg>
      </pc:sldChg>
      <pc:sldChg chg="modSp add del mod">
        <pc:chgData name="Suren Keushkerian" userId="830e91205a3ce052" providerId="LiveId" clId="{E1B05BC5-B127-4BD0-A440-86B6C2145E97}" dt="2021-03-21T23:39:31.397" v="2148" actId="1076"/>
        <pc:sldMkLst>
          <pc:docMk/>
          <pc:sldMk cId="2472767242" sldId="289"/>
        </pc:sldMkLst>
        <pc:picChg chg="mod">
          <ac:chgData name="Suren Keushkerian" userId="830e91205a3ce052" providerId="LiveId" clId="{E1B05BC5-B127-4BD0-A440-86B6C2145E97}" dt="2021-03-21T23:39:31.397" v="2148" actId="1076"/>
          <ac:picMkLst>
            <pc:docMk/>
            <pc:sldMk cId="2472767242" sldId="289"/>
            <ac:picMk id="10" creationId="{04BECE7D-5A08-44C2-90CE-483DC98BEBB5}"/>
          </ac:picMkLst>
        </pc:picChg>
      </pc:sldChg>
      <pc:sldChg chg="modSp mod">
        <pc:chgData name="Suren Keushkerian" userId="830e91205a3ce052" providerId="LiveId" clId="{E1B05BC5-B127-4BD0-A440-86B6C2145E97}" dt="2021-03-14T20:40:46.064" v="1329" actId="6549"/>
        <pc:sldMkLst>
          <pc:docMk/>
          <pc:sldMk cId="1868408137" sldId="290"/>
        </pc:sldMkLst>
        <pc:spChg chg="mod">
          <ac:chgData name="Suren Keushkerian" userId="830e91205a3ce052" providerId="LiveId" clId="{E1B05BC5-B127-4BD0-A440-86B6C2145E97}" dt="2021-03-14T20:40:46.064" v="1329" actId="6549"/>
          <ac:spMkLst>
            <pc:docMk/>
            <pc:sldMk cId="1868408137" sldId="290"/>
            <ac:spMk id="2" creationId="{AD4E8C92-686E-4AFE-9C5D-DAD060AC92E0}"/>
          </ac:spMkLst>
        </pc:spChg>
      </pc:sldChg>
      <pc:sldChg chg="modSp del mod">
        <pc:chgData name="Suren Keushkerian" userId="830e91205a3ce052" providerId="LiveId" clId="{E1B05BC5-B127-4BD0-A440-86B6C2145E97}" dt="2021-03-15T20:20:09.270" v="2147" actId="47"/>
        <pc:sldMkLst>
          <pc:docMk/>
          <pc:sldMk cId="3347222271" sldId="293"/>
        </pc:sldMkLst>
        <pc:spChg chg="mod">
          <ac:chgData name="Suren Keushkerian" userId="830e91205a3ce052" providerId="LiveId" clId="{E1B05BC5-B127-4BD0-A440-86B6C2145E97}" dt="2021-03-15T20:09:07.489" v="2095" actId="20577"/>
          <ac:spMkLst>
            <pc:docMk/>
            <pc:sldMk cId="3347222271" sldId="293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20:06:29.355" v="2087" actId="313"/>
          <ac:spMkLst>
            <pc:docMk/>
            <pc:sldMk cId="3347222271" sldId="293"/>
            <ac:spMk id="4" creationId="{BF6356F5-702B-40C4-8975-4A4CB93EB791}"/>
          </ac:spMkLst>
        </pc:spChg>
        <pc:spChg chg="mod">
          <ac:chgData name="Suren Keushkerian" userId="830e91205a3ce052" providerId="LiveId" clId="{E1B05BC5-B127-4BD0-A440-86B6C2145E97}" dt="2021-03-15T20:06:36.675" v="2088" actId="1076"/>
          <ac:spMkLst>
            <pc:docMk/>
            <pc:sldMk cId="3347222271" sldId="293"/>
            <ac:spMk id="5" creationId="{20585777-6AD5-474D-836F-F75E7B2305A5}"/>
          </ac:spMkLst>
        </pc:spChg>
      </pc:sldChg>
      <pc:sldChg chg="modSp">
        <pc:chgData name="Suren Keushkerian" userId="830e91205a3ce052" providerId="LiveId" clId="{E1B05BC5-B127-4BD0-A440-86B6C2145E97}" dt="2021-03-15T19:55:34.394" v="1814"/>
        <pc:sldMkLst>
          <pc:docMk/>
          <pc:sldMk cId="2746140560" sldId="296"/>
        </pc:sldMkLst>
        <pc:graphicFrameChg chg="mod">
          <ac:chgData name="Suren Keushkerian" userId="830e91205a3ce052" providerId="LiveId" clId="{E1B05BC5-B127-4BD0-A440-86B6C2145E97}" dt="2021-03-15T19:55:34.394" v="1814"/>
          <ac:graphicFrameMkLst>
            <pc:docMk/>
            <pc:sldMk cId="2746140560" sldId="296"/>
            <ac:graphicFrameMk id="5" creationId="{42CACC84-ECD9-4718-A821-B189DE191F37}"/>
          </ac:graphicFrameMkLst>
        </pc:graphicFrameChg>
      </pc:sldChg>
      <pc:sldChg chg="modSp mod">
        <pc:chgData name="Suren Keushkerian" userId="830e91205a3ce052" providerId="LiveId" clId="{E1B05BC5-B127-4BD0-A440-86B6C2145E97}" dt="2021-03-15T19:55:21.680" v="1813" actId="20577"/>
        <pc:sldMkLst>
          <pc:docMk/>
          <pc:sldMk cId="1610743605" sldId="297"/>
        </pc:sldMkLst>
        <pc:graphicFrameChg chg="modGraphic">
          <ac:chgData name="Suren Keushkerian" userId="830e91205a3ce052" providerId="LiveId" clId="{E1B05BC5-B127-4BD0-A440-86B6C2145E97}" dt="2021-03-15T19:55:21.680" v="1813" actId="20577"/>
          <ac:graphicFrameMkLst>
            <pc:docMk/>
            <pc:sldMk cId="1610743605" sldId="297"/>
            <ac:graphicFrameMk id="6" creationId="{11F02FA2-000A-49F7-BBE1-1FCE8CB0BA19}"/>
          </ac:graphicFrameMkLst>
        </pc:graphicFrameChg>
      </pc:sldChg>
      <pc:sldChg chg="modSp mod">
        <pc:chgData name="Suren Keushkerian" userId="830e91205a3ce052" providerId="LiveId" clId="{E1B05BC5-B127-4BD0-A440-86B6C2145E97}" dt="2021-03-15T19:56:19.722" v="1827" actId="2166"/>
        <pc:sldMkLst>
          <pc:docMk/>
          <pc:sldMk cId="2655632239" sldId="298"/>
        </pc:sldMkLst>
        <pc:spChg chg="mod">
          <ac:chgData name="Suren Keushkerian" userId="830e91205a3ce052" providerId="LiveId" clId="{E1B05BC5-B127-4BD0-A440-86B6C2145E97}" dt="2021-03-15T19:56:05.019" v="1826" actId="20577"/>
          <ac:spMkLst>
            <pc:docMk/>
            <pc:sldMk cId="2655632239" sldId="298"/>
            <ac:spMk id="2" creationId="{AD4E8C92-686E-4AFE-9C5D-DAD060AC92E0}"/>
          </ac:spMkLst>
        </pc:spChg>
        <pc:graphicFrameChg chg="modGraphic">
          <ac:chgData name="Suren Keushkerian" userId="830e91205a3ce052" providerId="LiveId" clId="{E1B05BC5-B127-4BD0-A440-86B6C2145E97}" dt="2021-03-15T19:56:19.722" v="1827" actId="2166"/>
          <ac:graphicFrameMkLst>
            <pc:docMk/>
            <pc:sldMk cId="2655632239" sldId="298"/>
            <ac:graphicFrameMk id="3" creationId="{CF603107-2854-42AE-8923-01AAEDC0ACF3}"/>
          </ac:graphicFrameMkLst>
        </pc:graphicFrameChg>
        <pc:graphicFrameChg chg="mod modGraphic">
          <ac:chgData name="Suren Keushkerian" userId="830e91205a3ce052" providerId="LiveId" clId="{E1B05BC5-B127-4BD0-A440-86B6C2145E97}" dt="2021-03-14T20:46:28.533" v="1332" actId="14100"/>
          <ac:graphicFrameMkLst>
            <pc:docMk/>
            <pc:sldMk cId="2655632239" sldId="298"/>
            <ac:graphicFrameMk id="4" creationId="{840CB2B8-0F20-4CD4-A002-932F72237CE2}"/>
          </ac:graphicFrameMkLst>
        </pc:graphicFrameChg>
      </pc:sldChg>
      <pc:sldChg chg="modSp mod">
        <pc:chgData name="Suren Keushkerian" userId="830e91205a3ce052" providerId="LiveId" clId="{E1B05BC5-B127-4BD0-A440-86B6C2145E97}" dt="2021-03-15T20:01:41.886" v="1936" actId="1076"/>
        <pc:sldMkLst>
          <pc:docMk/>
          <pc:sldMk cId="1171602958" sldId="302"/>
        </pc:sldMkLst>
        <pc:spChg chg="mod">
          <ac:chgData name="Suren Keushkerian" userId="830e91205a3ce052" providerId="LiveId" clId="{E1B05BC5-B127-4BD0-A440-86B6C2145E97}" dt="2021-03-15T20:01:41.886" v="1936" actId="1076"/>
          <ac:spMkLst>
            <pc:docMk/>
            <pc:sldMk cId="1171602958" sldId="302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20:01:35.409" v="1934" actId="20577"/>
          <ac:spMkLst>
            <pc:docMk/>
            <pc:sldMk cId="1171602958" sldId="302"/>
            <ac:spMk id="3" creationId="{8111F000-8134-42F8-8011-394120ED54F9}"/>
          </ac:spMkLst>
        </pc:spChg>
        <pc:spChg chg="mod">
          <ac:chgData name="Suren Keushkerian" userId="830e91205a3ce052" providerId="LiveId" clId="{E1B05BC5-B127-4BD0-A440-86B6C2145E97}" dt="2021-03-15T20:01:23.885" v="1932" actId="1076"/>
          <ac:spMkLst>
            <pc:docMk/>
            <pc:sldMk cId="1171602958" sldId="302"/>
            <ac:spMk id="15" creationId="{3BECA2A0-667B-4BA0-A060-5701D8E48EB5}"/>
          </ac:spMkLst>
        </pc:spChg>
      </pc:sldChg>
      <pc:sldChg chg="modSp mod">
        <pc:chgData name="Suren Keushkerian" userId="830e91205a3ce052" providerId="LiveId" clId="{E1B05BC5-B127-4BD0-A440-86B6C2145E97}" dt="2021-03-15T20:05:05.395" v="2069" actId="20577"/>
        <pc:sldMkLst>
          <pc:docMk/>
          <pc:sldMk cId="3672465960" sldId="303"/>
        </pc:sldMkLst>
        <pc:spChg chg="mod">
          <ac:chgData name="Suren Keushkerian" userId="830e91205a3ce052" providerId="LiveId" clId="{E1B05BC5-B127-4BD0-A440-86B6C2145E97}" dt="2021-03-15T20:05:05.395" v="2069" actId="20577"/>
          <ac:spMkLst>
            <pc:docMk/>
            <pc:sldMk cId="3672465960" sldId="303"/>
            <ac:spMk id="4" creationId="{52562EDB-EDE6-4E6A-9026-74CCB4AC8EF3}"/>
          </ac:spMkLst>
        </pc:spChg>
      </pc:sldChg>
      <pc:sldChg chg="modSp mod">
        <pc:chgData name="Suren Keushkerian" userId="830e91205a3ce052" providerId="LiveId" clId="{E1B05BC5-B127-4BD0-A440-86B6C2145E97}" dt="2021-03-15T20:00:05.227" v="1929" actId="20577"/>
        <pc:sldMkLst>
          <pc:docMk/>
          <pc:sldMk cId="1216136556" sldId="306"/>
        </pc:sldMkLst>
        <pc:spChg chg="mod">
          <ac:chgData name="Suren Keushkerian" userId="830e91205a3ce052" providerId="LiveId" clId="{E1B05BC5-B127-4BD0-A440-86B6C2145E97}" dt="2021-03-15T19:59:12.104" v="1918" actId="14100"/>
          <ac:spMkLst>
            <pc:docMk/>
            <pc:sldMk cId="1216136556" sldId="306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19:59:04.595" v="1917" actId="1076"/>
          <ac:spMkLst>
            <pc:docMk/>
            <pc:sldMk cId="1216136556" sldId="306"/>
            <ac:spMk id="4" creationId="{BB7CB8F1-CB82-4AA5-8080-800C2D173BEF}"/>
          </ac:spMkLst>
        </pc:spChg>
        <pc:spChg chg="mod">
          <ac:chgData name="Suren Keushkerian" userId="830e91205a3ce052" providerId="LiveId" clId="{E1B05BC5-B127-4BD0-A440-86B6C2145E97}" dt="2021-03-15T20:00:05.227" v="1929" actId="20577"/>
          <ac:spMkLst>
            <pc:docMk/>
            <pc:sldMk cId="1216136556" sldId="306"/>
            <ac:spMk id="5" creationId="{C23C70EF-B5C7-46AB-A78B-E054DCE21CC2}"/>
          </ac:spMkLst>
        </pc:spChg>
        <pc:spChg chg="mod">
          <ac:chgData name="Suren Keushkerian" userId="830e91205a3ce052" providerId="LiveId" clId="{E1B05BC5-B127-4BD0-A440-86B6C2145E97}" dt="2021-03-15T19:59:01.623" v="1915" actId="1076"/>
          <ac:spMkLst>
            <pc:docMk/>
            <pc:sldMk cId="1216136556" sldId="306"/>
            <ac:spMk id="8" creationId="{572B4BDB-8168-4F0C-B722-6D17DBDFEBDD}"/>
          </ac:spMkLst>
        </pc:spChg>
        <pc:picChg chg="mod">
          <ac:chgData name="Suren Keushkerian" userId="830e91205a3ce052" providerId="LiveId" clId="{E1B05BC5-B127-4BD0-A440-86B6C2145E97}" dt="2021-03-15T19:59:03.502" v="1916" actId="1076"/>
          <ac:picMkLst>
            <pc:docMk/>
            <pc:sldMk cId="1216136556" sldId="306"/>
            <ac:picMk id="7169" creationId="{F25F5901-A3D1-4FE7-BA2C-7ACD41D90147}"/>
          </ac:picMkLst>
        </pc:picChg>
      </pc:sldChg>
      <pc:sldChg chg="modSp mod">
        <pc:chgData name="Suren Keushkerian" userId="830e91205a3ce052" providerId="LiveId" clId="{E1B05BC5-B127-4BD0-A440-86B6C2145E97}" dt="2021-03-15T20:12:27.450" v="2146" actId="1076"/>
        <pc:sldMkLst>
          <pc:docMk/>
          <pc:sldMk cId="895316189" sldId="308"/>
        </pc:sldMkLst>
        <pc:spChg chg="mod">
          <ac:chgData name="Suren Keushkerian" userId="830e91205a3ce052" providerId="LiveId" clId="{E1B05BC5-B127-4BD0-A440-86B6C2145E97}" dt="2021-03-15T20:11:22.192" v="2132" actId="20577"/>
          <ac:spMkLst>
            <pc:docMk/>
            <pc:sldMk cId="895316189" sldId="308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20:12:27.450" v="2146" actId="1076"/>
          <ac:spMkLst>
            <pc:docMk/>
            <pc:sldMk cId="895316189" sldId="308"/>
            <ac:spMk id="5" creationId="{FD0E65E5-A342-4342-AFD7-C1BFC7FAD5FD}"/>
          </ac:spMkLst>
        </pc:spChg>
        <pc:spChg chg="mod">
          <ac:chgData name="Suren Keushkerian" userId="830e91205a3ce052" providerId="LiveId" clId="{E1B05BC5-B127-4BD0-A440-86B6C2145E97}" dt="2021-03-15T20:12:24.068" v="2145" actId="1076"/>
          <ac:spMkLst>
            <pc:docMk/>
            <pc:sldMk cId="895316189" sldId="308"/>
            <ac:spMk id="7" creationId="{358ECAB7-D5C0-48AC-91BC-AA20406B3AC6}"/>
          </ac:spMkLst>
        </pc:spChg>
      </pc:sldChg>
      <pc:sldChg chg="addSp modSp mod">
        <pc:chgData name="Suren Keushkerian" userId="830e91205a3ce052" providerId="LiveId" clId="{E1B05BC5-B127-4BD0-A440-86B6C2145E97}" dt="2021-03-15T20:06:21.076" v="2086" actId="1076"/>
        <pc:sldMkLst>
          <pc:docMk/>
          <pc:sldMk cId="1539549480" sldId="309"/>
        </pc:sldMkLst>
        <pc:spChg chg="add mod">
          <ac:chgData name="Suren Keushkerian" userId="830e91205a3ce052" providerId="LiveId" clId="{E1B05BC5-B127-4BD0-A440-86B6C2145E97}" dt="2021-03-15T20:06:21.076" v="2086" actId="1076"/>
          <ac:spMkLst>
            <pc:docMk/>
            <pc:sldMk cId="1539549480" sldId="309"/>
            <ac:spMk id="5" creationId="{DD8D986B-AD48-4F21-BED0-2E37CCE63713}"/>
          </ac:spMkLst>
        </pc:spChg>
        <pc:picChg chg="mod">
          <ac:chgData name="Suren Keushkerian" userId="830e91205a3ce052" providerId="LiveId" clId="{E1B05BC5-B127-4BD0-A440-86B6C2145E97}" dt="2021-03-15T20:05:55.432" v="2071" actId="1076"/>
          <ac:picMkLst>
            <pc:docMk/>
            <pc:sldMk cId="1539549480" sldId="309"/>
            <ac:picMk id="4098" creationId="{3DD93ACB-9B4E-4E89-9167-BA2736C6D269}"/>
          </ac:picMkLst>
        </pc:picChg>
      </pc:sldChg>
      <pc:sldChg chg="del">
        <pc:chgData name="Suren Keushkerian" userId="830e91205a3ce052" providerId="LiveId" clId="{E1B05BC5-B127-4BD0-A440-86B6C2145E97}" dt="2021-03-14T20:46:52.596" v="1333" actId="47"/>
        <pc:sldMkLst>
          <pc:docMk/>
          <pc:sldMk cId="3708291953" sldId="310"/>
        </pc:sldMkLst>
      </pc:sldChg>
      <pc:sldChg chg="del">
        <pc:chgData name="Suren Keushkerian" userId="830e91205a3ce052" providerId="LiveId" clId="{E1B05BC5-B127-4BD0-A440-86B6C2145E97}" dt="2021-03-14T20:47:30.033" v="1334" actId="47"/>
        <pc:sldMkLst>
          <pc:docMk/>
          <pc:sldMk cId="1237402009" sldId="311"/>
        </pc:sldMkLst>
      </pc:sldChg>
      <pc:sldChg chg="del">
        <pc:chgData name="Suren Keushkerian" userId="830e91205a3ce052" providerId="LiveId" clId="{E1B05BC5-B127-4BD0-A440-86B6C2145E97}" dt="2021-03-14T20:47:32.346" v="1335" actId="47"/>
        <pc:sldMkLst>
          <pc:docMk/>
          <pc:sldMk cId="51999772" sldId="312"/>
        </pc:sldMkLst>
      </pc:sldChg>
      <pc:sldChg chg="modSp mod">
        <pc:chgData name="Suren Keushkerian" userId="830e91205a3ce052" providerId="LiveId" clId="{E1B05BC5-B127-4BD0-A440-86B6C2145E97}" dt="2021-03-14T20:32:07.138" v="1147" actId="313"/>
        <pc:sldMkLst>
          <pc:docMk/>
          <pc:sldMk cId="687987063" sldId="320"/>
        </pc:sldMkLst>
        <pc:spChg chg="mod">
          <ac:chgData name="Suren Keushkerian" userId="830e91205a3ce052" providerId="LiveId" clId="{E1B05BC5-B127-4BD0-A440-86B6C2145E97}" dt="2021-03-14T20:32:07.138" v="1147" actId="313"/>
          <ac:spMkLst>
            <pc:docMk/>
            <pc:sldMk cId="687987063" sldId="320"/>
            <ac:spMk id="10" creationId="{A5050354-7267-4B78-AEA9-9A7523027608}"/>
          </ac:spMkLst>
        </pc:spChg>
      </pc:sldChg>
      <pc:sldChg chg="modSp mod">
        <pc:chgData name="Suren Keushkerian" userId="830e91205a3ce052" providerId="LiveId" clId="{E1B05BC5-B127-4BD0-A440-86B6C2145E97}" dt="2021-03-14T20:29:32.398" v="1115" actId="20577"/>
        <pc:sldMkLst>
          <pc:docMk/>
          <pc:sldMk cId="1323260727" sldId="322"/>
        </pc:sldMkLst>
        <pc:graphicFrameChg chg="modGraphic">
          <ac:chgData name="Suren Keushkerian" userId="830e91205a3ce052" providerId="LiveId" clId="{E1B05BC5-B127-4BD0-A440-86B6C2145E97}" dt="2021-03-14T20:29:32.398" v="1115" actId="20577"/>
          <ac:graphicFrameMkLst>
            <pc:docMk/>
            <pc:sldMk cId="1323260727" sldId="322"/>
            <ac:graphicFrameMk id="2" creationId="{F43F1FEE-FBE1-41E6-AFCE-98D17AE519DB}"/>
          </ac:graphicFrameMkLst>
        </pc:graphicFrameChg>
      </pc:sldChg>
      <pc:sldChg chg="new del">
        <pc:chgData name="Suren Keushkerian" userId="830e91205a3ce052" providerId="LiveId" clId="{E1B05BC5-B127-4BD0-A440-86B6C2145E97}" dt="2021-03-14T19:06:55.448" v="2" actId="47"/>
        <pc:sldMkLst>
          <pc:docMk/>
          <pc:sldMk cId="1022733580" sldId="323"/>
        </pc:sldMkLst>
      </pc:sldChg>
      <pc:sldChg chg="addSp delSp modSp add mod ord setBg setClrOvrMap">
        <pc:chgData name="Suren Keushkerian" userId="830e91205a3ce052" providerId="LiveId" clId="{E1B05BC5-B127-4BD0-A440-86B6C2145E97}" dt="2021-03-14T20:11:00.632" v="117" actId="1076"/>
        <pc:sldMkLst>
          <pc:docMk/>
          <pc:sldMk cId="2339692788" sldId="323"/>
        </pc:sldMkLst>
        <pc:spChg chg="mod">
          <ac:chgData name="Suren Keushkerian" userId="830e91205a3ce052" providerId="LiveId" clId="{E1B05BC5-B127-4BD0-A440-86B6C2145E97}" dt="2021-03-14T19:27:52.673" v="88" actId="20577"/>
          <ac:spMkLst>
            <pc:docMk/>
            <pc:sldMk cId="2339692788" sldId="323"/>
            <ac:spMk id="6" creationId="{CF73FE9B-3265-4D0A-B452-6D2AA4E1BCD6}"/>
          </ac:spMkLst>
        </pc:spChg>
        <pc:spChg chg="add del">
          <ac:chgData name="Suren Keushkerian" userId="830e91205a3ce052" providerId="LiveId" clId="{E1B05BC5-B127-4BD0-A440-86B6C2145E97}" dt="2021-03-14T19:23:22.680" v="56" actId="22"/>
          <ac:spMkLst>
            <pc:docMk/>
            <pc:sldMk cId="2339692788" sldId="323"/>
            <ac:spMk id="9" creationId="{6F373AF9-120A-4571-9DA9-D9B000A6427F}"/>
          </ac:spMkLst>
        </pc:spChg>
        <pc:spChg chg="add del">
          <ac:chgData name="Suren Keushkerian" userId="830e91205a3ce052" providerId="LiveId" clId="{E1B05BC5-B127-4BD0-A440-86B6C2145E97}" dt="2021-03-14T19:24:41.725" v="60" actId="26606"/>
          <ac:spMkLst>
            <pc:docMk/>
            <pc:sldMk cId="2339692788" sldId="323"/>
            <ac:spMk id="13" creationId="{7F57BEA8-497D-4AA8-8A18-BDCD696B25FE}"/>
          </ac:spMkLst>
        </pc:spChg>
        <pc:spChg chg="add del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19" creationId="{F8260ED5-17F7-4158-B241-D51DD4CF1B7E}"/>
          </ac:spMkLst>
        </pc:spChg>
        <pc:spChg chg="add del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20" creationId="{A8384FB5-9ADC-4DDC-881B-597D56F5B15D}"/>
          </ac:spMkLst>
        </pc:spChg>
        <pc:spChg chg="add del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21" creationId="{91E5A9A7-95C6-4F4F-B00E-C82E07FE62EF}"/>
          </ac:spMkLst>
        </pc:spChg>
        <pc:spChg chg="add del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22" creationId="{D07DD2DE-F619-49DD-B5E7-03A290FF4ED1}"/>
          </ac:spMkLst>
        </pc:spChg>
        <pc:spChg chg="add del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23" creationId="{85149191-5F60-4A28-AAFF-039F96B0F3EC}"/>
          </ac:spMkLst>
        </pc:spChg>
        <pc:spChg chg="add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28" creationId="{A8384FB5-9ADC-4DDC-881B-597D56F5B15D}"/>
          </ac:spMkLst>
        </pc:spChg>
        <pc:spChg chg="add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30" creationId="{1199E1B1-A8C0-4FE8-A5A8-1CB41D69F857}"/>
          </ac:spMkLst>
        </pc:spChg>
        <pc:spChg chg="add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32" creationId="{84A8DE83-DE75-4B41-9DB4-A7EC0B0DEC0B}"/>
          </ac:spMkLst>
        </pc:spChg>
        <pc:spChg chg="add">
          <ac:chgData name="Suren Keushkerian" userId="830e91205a3ce052" providerId="LiveId" clId="{E1B05BC5-B127-4BD0-A440-86B6C2145E97}" dt="2021-03-14T19:25:40.806" v="74" actId="26606"/>
          <ac:spMkLst>
            <pc:docMk/>
            <pc:sldMk cId="2339692788" sldId="323"/>
            <ac:spMk id="34" creationId="{A7009A0A-BEF5-4EAC-AF15-E4F9F002E239}"/>
          </ac:spMkLst>
        </pc:spChg>
        <pc:picChg chg="add del mod modCrop">
          <ac:chgData name="Suren Keushkerian" userId="830e91205a3ce052" providerId="LiveId" clId="{E1B05BC5-B127-4BD0-A440-86B6C2145E97}" dt="2021-03-14T19:38:04.325" v="97" actId="478"/>
          <ac:picMkLst>
            <pc:docMk/>
            <pc:sldMk cId="2339692788" sldId="323"/>
            <ac:picMk id="4" creationId="{4C5462D0-DA14-48EE-B3AE-D59F19977D89}"/>
          </ac:picMkLst>
        </pc:picChg>
        <pc:picChg chg="add mod">
          <ac:chgData name="Suren Keushkerian" userId="830e91205a3ce052" providerId="LiveId" clId="{E1B05BC5-B127-4BD0-A440-86B6C2145E97}" dt="2021-03-14T19:46:51.600" v="113" actId="1076"/>
          <ac:picMkLst>
            <pc:docMk/>
            <pc:sldMk cId="2339692788" sldId="323"/>
            <ac:picMk id="7" creationId="{70AD5613-923B-4CBB-A505-24A3486BF274}"/>
          </ac:picMkLst>
        </pc:picChg>
        <pc:picChg chg="del">
          <ac:chgData name="Suren Keushkerian" userId="830e91205a3ce052" providerId="LiveId" clId="{E1B05BC5-B127-4BD0-A440-86B6C2145E97}" dt="2021-03-14T19:07:21.573" v="45" actId="478"/>
          <ac:picMkLst>
            <pc:docMk/>
            <pc:sldMk cId="2339692788" sldId="323"/>
            <ac:picMk id="8" creationId="{091631E5-F949-4EB7-AE32-665B7F74E114}"/>
          </ac:picMkLst>
        </pc:picChg>
        <pc:picChg chg="del mod">
          <ac:chgData name="Suren Keushkerian" userId="830e91205a3ce052" providerId="LiveId" clId="{E1B05BC5-B127-4BD0-A440-86B6C2145E97}" dt="2021-03-14T19:07:22.214" v="47" actId="478"/>
          <ac:picMkLst>
            <pc:docMk/>
            <pc:sldMk cId="2339692788" sldId="323"/>
            <ac:picMk id="10" creationId="{10545622-45C2-4520-B354-31C56200A3BF}"/>
          </ac:picMkLst>
        </pc:picChg>
        <pc:picChg chg="del">
          <ac:chgData name="Suren Keushkerian" userId="830e91205a3ce052" providerId="LiveId" clId="{E1B05BC5-B127-4BD0-A440-86B6C2145E97}" dt="2021-03-14T19:07:22.776" v="48" actId="478"/>
          <ac:picMkLst>
            <pc:docMk/>
            <pc:sldMk cId="2339692788" sldId="323"/>
            <ac:picMk id="12" creationId="{11594B97-4AF7-4241-A05B-4E33D56D34CB}"/>
          </ac:picMkLst>
        </pc:picChg>
        <pc:picChg chg="add mod">
          <ac:chgData name="Suren Keushkerian" userId="830e91205a3ce052" providerId="LiveId" clId="{E1B05BC5-B127-4BD0-A440-86B6C2145E97}" dt="2021-03-14T20:11:00.632" v="117" actId="1076"/>
          <ac:picMkLst>
            <pc:docMk/>
            <pc:sldMk cId="2339692788" sldId="323"/>
            <ac:picMk id="24" creationId="{CE3B02B7-B25F-4239-9456-90C9A06FBAB9}"/>
          </ac:picMkLst>
        </pc:picChg>
        <pc:picChg chg="add del mod">
          <ac:chgData name="Suren Keushkerian" userId="830e91205a3ce052" providerId="LiveId" clId="{E1B05BC5-B127-4BD0-A440-86B6C2145E97}" dt="2021-03-14T19:09:30.565" v="54" actId="478"/>
          <ac:picMkLst>
            <pc:docMk/>
            <pc:sldMk cId="2339692788" sldId="323"/>
            <ac:picMk id="1026" creationId="{416FCC03-2C9F-4B2E-BA50-F57802A59C3D}"/>
          </ac:picMkLst>
        </pc:picChg>
        <pc:picChg chg="add del mod">
          <ac:chgData name="Suren Keushkerian" userId="830e91205a3ce052" providerId="LiveId" clId="{E1B05BC5-B127-4BD0-A440-86B6C2145E97}" dt="2021-03-14T19:38:15.278" v="102" actId="478"/>
          <ac:picMkLst>
            <pc:docMk/>
            <pc:sldMk cId="2339692788" sldId="323"/>
            <ac:picMk id="1028" creationId="{9076EBE4-9FFC-46D0-B6F1-317E046779E5}"/>
          </ac:picMkLst>
        </pc:picChg>
        <pc:picChg chg="add mod">
          <ac:chgData name="Suren Keushkerian" userId="830e91205a3ce052" providerId="LiveId" clId="{E1B05BC5-B127-4BD0-A440-86B6C2145E97}" dt="2021-03-14T19:44:30.515" v="107" actId="1076"/>
          <ac:picMkLst>
            <pc:docMk/>
            <pc:sldMk cId="2339692788" sldId="323"/>
            <ac:picMk id="1030" creationId="{565622A1-987E-4FAB-BEE0-9C3F9DFA5C33}"/>
          </ac:picMkLst>
        </pc:picChg>
        <pc:cxnChg chg="add del">
          <ac:chgData name="Suren Keushkerian" userId="830e91205a3ce052" providerId="LiveId" clId="{E1B05BC5-B127-4BD0-A440-86B6C2145E97}" dt="2021-03-14T19:24:41.725" v="60" actId="26606"/>
          <ac:cxnSpMkLst>
            <pc:docMk/>
            <pc:sldMk cId="2339692788" sldId="323"/>
            <ac:cxnSpMk id="11" creationId="{D2E961F1-4A28-4A5F-BBD4-6E400E5E6C75}"/>
          </ac:cxnSpMkLst>
        </pc:cxnChg>
        <pc:cxnChg chg="add del">
          <ac:chgData name="Suren Keushkerian" userId="830e91205a3ce052" providerId="LiveId" clId="{E1B05BC5-B127-4BD0-A440-86B6C2145E97}" dt="2021-03-14T19:24:41.725" v="60" actId="26606"/>
          <ac:cxnSpMkLst>
            <pc:docMk/>
            <pc:sldMk cId="2339692788" sldId="323"/>
            <ac:cxnSpMk id="15" creationId="{A82415D3-DDE5-4D63-8CB3-23A5EC581B27}"/>
          </ac:cxnSpMkLst>
        </pc:cxnChg>
        <pc:cxnChg chg="add mod">
          <ac:chgData name="Suren Keushkerian" userId="830e91205a3ce052" providerId="LiveId" clId="{E1B05BC5-B127-4BD0-A440-86B6C2145E97}" dt="2021-03-14T19:47:12.848" v="115" actId="1582"/>
          <ac:cxnSpMkLst>
            <pc:docMk/>
            <pc:sldMk cId="2339692788" sldId="323"/>
            <ac:cxnSpMk id="16" creationId="{174254AB-64BD-4667-9F18-1A5BF9BC9011}"/>
          </ac:cxnSpMkLst>
        </pc:cxnChg>
        <pc:cxnChg chg="add del">
          <ac:chgData name="Suren Keushkerian" userId="830e91205a3ce052" providerId="LiveId" clId="{E1B05BC5-B127-4BD0-A440-86B6C2145E97}" dt="2021-03-14T19:24:41.725" v="60" actId="26606"/>
          <ac:cxnSpMkLst>
            <pc:docMk/>
            <pc:sldMk cId="2339692788" sldId="323"/>
            <ac:cxnSpMk id="17" creationId="{AD7193FB-6AE6-4B3B-8F89-56B55DD63B4D}"/>
          </ac:cxnSpMkLst>
        </pc:cxnChg>
      </pc:sldChg>
      <pc:sldChg chg="addSp delSp modSp add mod">
        <pc:chgData name="Suren Keushkerian" userId="830e91205a3ce052" providerId="LiveId" clId="{E1B05BC5-B127-4BD0-A440-86B6C2145E97}" dt="2021-03-14T19:35:52.357" v="96" actId="1076"/>
        <pc:sldMkLst>
          <pc:docMk/>
          <pc:sldMk cId="1436883852" sldId="324"/>
        </pc:sldMkLst>
        <pc:picChg chg="add mod">
          <ac:chgData name="Suren Keushkerian" userId="830e91205a3ce052" providerId="LiveId" clId="{E1B05BC5-B127-4BD0-A440-86B6C2145E97}" dt="2021-03-14T19:35:52.357" v="96" actId="1076"/>
          <ac:picMkLst>
            <pc:docMk/>
            <pc:sldMk cId="1436883852" sldId="324"/>
            <ac:picMk id="3" creationId="{F3C44126-8F23-4688-8F04-B616D2D6485E}"/>
          </ac:picMkLst>
        </pc:picChg>
        <pc:picChg chg="del">
          <ac:chgData name="Suren Keushkerian" userId="830e91205a3ce052" providerId="LiveId" clId="{E1B05BC5-B127-4BD0-A440-86B6C2145E97}" dt="2021-03-14T19:28:00.703" v="90" actId="478"/>
          <ac:picMkLst>
            <pc:docMk/>
            <pc:sldMk cId="1436883852" sldId="324"/>
            <ac:picMk id="4" creationId="{4C5462D0-DA14-48EE-B3AE-D59F19977D89}"/>
          </ac:picMkLst>
        </pc:picChg>
      </pc:sldChg>
      <pc:sldChg chg="addSp delSp modSp add mod ord">
        <pc:chgData name="Suren Keushkerian" userId="830e91205a3ce052" providerId="LiveId" clId="{E1B05BC5-B127-4BD0-A440-86B6C2145E97}" dt="2021-03-14T20:32:18.903" v="1149" actId="20577"/>
        <pc:sldMkLst>
          <pc:docMk/>
          <pc:sldMk cId="1273284522" sldId="325"/>
        </pc:sldMkLst>
        <pc:spChg chg="mod">
          <ac:chgData name="Suren Keushkerian" userId="830e91205a3ce052" providerId="LiveId" clId="{E1B05BC5-B127-4BD0-A440-86B6C2145E97}" dt="2021-03-14T20:32:18.903" v="1149" actId="20577"/>
          <ac:spMkLst>
            <pc:docMk/>
            <pc:sldMk cId="1273284522" sldId="325"/>
            <ac:spMk id="2" creationId="{AD4E8C92-686E-4AFE-9C5D-DAD060AC92E0}"/>
          </ac:spMkLst>
        </pc:spChg>
        <pc:spChg chg="add del mod">
          <ac:chgData name="Suren Keushkerian" userId="830e91205a3ce052" providerId="LiveId" clId="{E1B05BC5-B127-4BD0-A440-86B6C2145E97}" dt="2021-03-14T20:30:29.820" v="1127" actId="478"/>
          <ac:spMkLst>
            <pc:docMk/>
            <pc:sldMk cId="1273284522" sldId="325"/>
            <ac:spMk id="3" creationId="{C018AE9F-6C08-4E89-AD72-C640D1A1FA0E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6" creationId="{A32B2E43-577F-4783-9530-CDC20B47443A}"/>
          </ac:spMkLst>
        </pc:spChg>
        <pc:spChg chg="del mod">
          <ac:chgData name="Suren Keushkerian" userId="830e91205a3ce052" providerId="LiveId" clId="{E1B05BC5-B127-4BD0-A440-86B6C2145E97}" dt="2021-03-14T20:30:37.883" v="1132" actId="478"/>
          <ac:spMkLst>
            <pc:docMk/>
            <pc:sldMk cId="1273284522" sldId="325"/>
            <ac:spMk id="13" creationId="{908A80EF-9300-4230-B13B-FBDF5A6E12DB}"/>
          </ac:spMkLst>
        </pc:spChg>
        <pc:spChg chg="del mod">
          <ac:chgData name="Suren Keushkerian" userId="830e91205a3ce052" providerId="LiveId" clId="{E1B05BC5-B127-4BD0-A440-86B6C2145E97}" dt="2021-03-14T20:30:25.227" v="1123" actId="478"/>
          <ac:spMkLst>
            <pc:docMk/>
            <pc:sldMk cId="1273284522" sldId="325"/>
            <ac:spMk id="15" creationId="{815244D0-9F2D-4DE0-99A9-F26F4E2C29A7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20" creationId="{EA39809A-208A-4E88-B852-916795AAFBAF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22" creationId="{9145F801-3AD8-4768-BAC1-3F58E3F91446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29" creationId="{BE3B4A41-AF12-4818-AC27-D3416912D1F3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38" creationId="{690EC279-AA8B-412E-B720-59C4C87A30E8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39" creationId="{C9749B96-C880-4C05-AF5A-3220DFCE6131}"/>
          </ac:spMkLst>
        </pc:spChg>
        <pc:spChg chg="del mod">
          <ac:chgData name="Suren Keushkerian" userId="830e91205a3ce052" providerId="LiveId" clId="{E1B05BC5-B127-4BD0-A440-86B6C2145E97}" dt="2021-03-14T20:30:45.024" v="1139" actId="478"/>
          <ac:spMkLst>
            <pc:docMk/>
            <pc:sldMk cId="1273284522" sldId="325"/>
            <ac:spMk id="40" creationId="{221CFBD2-3A14-4F2D-A845-37086CBD323B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47" creationId="{42FBD09D-BFBF-429B-9322-11AA08968DB4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48" creationId="{31D5F070-B5B1-4708-BA93-804DD8203AA0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49" creationId="{884A7033-5A9F-4A74-A795-5B0718E08E7A}"/>
          </ac:spMkLst>
        </pc:spChg>
        <pc:spChg chg="mod">
          <ac:chgData name="Suren Keushkerian" userId="830e91205a3ce052" providerId="LiveId" clId="{E1B05BC5-B127-4BD0-A440-86B6C2145E97}" dt="2021-03-14T20:30:51.820" v="1140" actId="1076"/>
          <ac:spMkLst>
            <pc:docMk/>
            <pc:sldMk cId="1273284522" sldId="325"/>
            <ac:spMk id="51" creationId="{6FFBB7EF-CA85-43C8-BDC8-743417C7625B}"/>
          </ac:spMkLst>
        </pc:spChg>
        <pc:spChg chg="del">
          <ac:chgData name="Suren Keushkerian" userId="830e91205a3ce052" providerId="LiveId" clId="{E1B05BC5-B127-4BD0-A440-86B6C2145E97}" dt="2021-03-14T20:30:40.367" v="1135" actId="478"/>
          <ac:spMkLst>
            <pc:docMk/>
            <pc:sldMk cId="1273284522" sldId="325"/>
            <ac:spMk id="52" creationId="{E0810ACC-37BB-4ABA-981B-936A0542CD7F}"/>
          </ac:spMkLst>
        </pc:spChg>
        <pc:spChg chg="del">
          <ac:chgData name="Suren Keushkerian" userId="830e91205a3ce052" providerId="LiveId" clId="{E1B05BC5-B127-4BD0-A440-86B6C2145E97}" dt="2021-03-14T20:30:39.711" v="1134" actId="478"/>
          <ac:spMkLst>
            <pc:docMk/>
            <pc:sldMk cId="1273284522" sldId="325"/>
            <ac:spMk id="53" creationId="{D012E92E-084A-4A6E-89B2-73C7BDBB477A}"/>
          </ac:spMkLst>
        </pc:spChg>
        <pc:spChg chg="del">
          <ac:chgData name="Suren Keushkerian" userId="830e91205a3ce052" providerId="LiveId" clId="{E1B05BC5-B127-4BD0-A440-86B6C2145E97}" dt="2021-03-14T20:30:28.070" v="1126" actId="478"/>
          <ac:spMkLst>
            <pc:docMk/>
            <pc:sldMk cId="1273284522" sldId="325"/>
            <ac:spMk id="54" creationId="{8DDC94FE-827B-440B-81A9-A560F324AC7B}"/>
          </ac:spMkLst>
        </pc:spChg>
        <pc:spChg chg="del mod">
          <ac:chgData name="Suren Keushkerian" userId="830e91205a3ce052" providerId="LiveId" clId="{E1B05BC5-B127-4BD0-A440-86B6C2145E97}" dt="2021-03-14T20:30:26.571" v="1125" actId="478"/>
          <ac:spMkLst>
            <pc:docMk/>
            <pc:sldMk cId="1273284522" sldId="325"/>
            <ac:spMk id="55" creationId="{C577FC8D-60E1-4370-AED7-730493708E62}"/>
          </ac:spMkLst>
        </pc:spChg>
        <pc:spChg chg="del">
          <ac:chgData name="Suren Keushkerian" userId="830e91205a3ce052" providerId="LiveId" clId="{E1B05BC5-B127-4BD0-A440-86B6C2145E97}" dt="2021-03-14T20:30:35.586" v="1130" actId="478"/>
          <ac:spMkLst>
            <pc:docMk/>
            <pc:sldMk cId="1273284522" sldId="325"/>
            <ac:spMk id="56" creationId="{A20E0BF1-4151-4F5C-9067-1583B242BB60}"/>
          </ac:spMkLst>
        </pc:spChg>
        <pc:grpChg chg="del mod">
          <ac:chgData name="Suren Keushkerian" userId="830e91205a3ce052" providerId="LiveId" clId="{E1B05BC5-B127-4BD0-A440-86B6C2145E97}" dt="2021-03-14T20:30:22.883" v="1121" actId="478"/>
          <ac:grpSpMkLst>
            <pc:docMk/>
            <pc:sldMk cId="1273284522" sldId="325"/>
            <ac:grpSpMk id="19" creationId="{3DF3A748-2500-4D8F-B5E8-5D4079F11023}"/>
          </ac:grpSpMkLst>
        </pc:grpChg>
        <pc:grpChg chg="mod">
          <ac:chgData name="Suren Keushkerian" userId="830e91205a3ce052" providerId="LiveId" clId="{E1B05BC5-B127-4BD0-A440-86B6C2145E97}" dt="2021-03-14T20:30:51.820" v="1140" actId="1076"/>
          <ac:grpSpMkLst>
            <pc:docMk/>
            <pc:sldMk cId="1273284522" sldId="325"/>
            <ac:grpSpMk id="21" creationId="{7AA99FFB-E8A9-4CF3-9BD5-E2540EA38E26}"/>
          </ac:grpSpMkLst>
        </pc:grpChg>
        <pc:grpChg chg="mod">
          <ac:chgData name="Suren Keushkerian" userId="830e91205a3ce052" providerId="LiveId" clId="{E1B05BC5-B127-4BD0-A440-86B6C2145E97}" dt="2021-03-14T20:30:51.820" v="1140" actId="1076"/>
          <ac:grpSpMkLst>
            <pc:docMk/>
            <pc:sldMk cId="1273284522" sldId="325"/>
            <ac:grpSpMk id="23" creationId="{BD5793A7-1D23-4F63-A81D-6D4050B80724}"/>
          </ac:grpSpMkLst>
        </pc:grpChg>
        <pc:grpChg chg="del">
          <ac:chgData name="Suren Keushkerian" userId="830e91205a3ce052" providerId="LiveId" clId="{E1B05BC5-B127-4BD0-A440-86B6C2145E97}" dt="2021-03-14T20:30:41.024" v="1136" actId="478"/>
          <ac:grpSpMkLst>
            <pc:docMk/>
            <pc:sldMk cId="1273284522" sldId="325"/>
            <ac:grpSpMk id="33" creationId="{0C5E0889-EB4F-47FC-A2B6-0277C506FDA9}"/>
          </ac:grpSpMkLst>
        </pc:grpChg>
        <pc:picChg chg="mod">
          <ac:chgData name="Suren Keushkerian" userId="830e91205a3ce052" providerId="LiveId" clId="{E1B05BC5-B127-4BD0-A440-86B6C2145E97}" dt="2021-03-14T20:30:55.461" v="1141" actId="1076"/>
          <ac:picMkLst>
            <pc:docMk/>
            <pc:sldMk cId="1273284522" sldId="325"/>
            <ac:picMk id="12" creationId="{2B7A97FD-01D6-41AA-A555-A97116835AAD}"/>
          </ac:picMkLst>
        </pc:picChg>
        <pc:picChg chg="del">
          <ac:chgData name="Suren Keushkerian" userId="830e91205a3ce052" providerId="LiveId" clId="{E1B05BC5-B127-4BD0-A440-86B6C2145E97}" dt="2021-03-14T20:30:38.867" v="1133" actId="478"/>
          <ac:picMkLst>
            <pc:docMk/>
            <pc:sldMk cId="1273284522" sldId="325"/>
            <ac:picMk id="14" creationId="{F562FFCD-921A-4A68-8769-44B603493930}"/>
          </ac:picMkLst>
        </pc:picChg>
        <pc:picChg chg="mod">
          <ac:chgData name="Suren Keushkerian" userId="830e91205a3ce052" providerId="LiveId" clId="{E1B05BC5-B127-4BD0-A440-86B6C2145E97}" dt="2021-03-14T20:30:51.820" v="1140" actId="1076"/>
          <ac:picMkLst>
            <pc:docMk/>
            <pc:sldMk cId="1273284522" sldId="325"/>
            <ac:picMk id="16" creationId="{7C032BF1-553A-46A6-84F6-9133E7BF03CA}"/>
          </ac:picMkLst>
        </pc:picChg>
        <pc:picChg chg="del">
          <ac:chgData name="Suren Keushkerian" userId="830e91205a3ce052" providerId="LiveId" clId="{E1B05BC5-B127-4BD0-A440-86B6C2145E97}" dt="2021-03-14T20:30:22.883" v="1121" actId="478"/>
          <ac:picMkLst>
            <pc:docMk/>
            <pc:sldMk cId="1273284522" sldId="325"/>
            <ac:picMk id="18" creationId="{0CD1DD29-615B-4CBA-B5CE-7C068BCDA397}"/>
          </ac:picMkLst>
        </pc:picChg>
        <pc:picChg chg="del">
          <ac:chgData name="Suren Keushkerian" userId="830e91205a3ce052" providerId="LiveId" clId="{E1B05BC5-B127-4BD0-A440-86B6C2145E97}" dt="2021-03-14T20:30:12.836" v="1119" actId="478"/>
          <ac:picMkLst>
            <pc:docMk/>
            <pc:sldMk cId="1273284522" sldId="325"/>
            <ac:picMk id="59" creationId="{3A4A6F32-EECA-4039-8C11-71B6BE162E2B}"/>
          </ac:picMkLst>
        </pc:picChg>
        <pc:picChg chg="mod">
          <ac:chgData name="Suren Keushkerian" userId="830e91205a3ce052" providerId="LiveId" clId="{E1B05BC5-B127-4BD0-A440-86B6C2145E97}" dt="2021-03-14T20:30:51.820" v="1140" actId="1076"/>
          <ac:picMkLst>
            <pc:docMk/>
            <pc:sldMk cId="1273284522" sldId="325"/>
            <ac:picMk id="1026" creationId="{C22BC21E-44B9-43E7-AB34-A9399F6C2FD5}"/>
          </ac:picMkLst>
        </pc:picChg>
        <pc:picChg chg="mod">
          <ac:chgData name="Suren Keushkerian" userId="830e91205a3ce052" providerId="LiveId" clId="{E1B05BC5-B127-4BD0-A440-86B6C2145E97}" dt="2021-03-14T20:30:51.820" v="1140" actId="1076"/>
          <ac:picMkLst>
            <pc:docMk/>
            <pc:sldMk cId="1273284522" sldId="325"/>
            <ac:picMk id="1028" creationId="{42309F87-5322-4147-BB9F-A4DDC141101B}"/>
          </ac:picMkLst>
        </pc:picChg>
        <pc:cxnChg chg="mod">
          <ac:chgData name="Suren Keushkerian" userId="830e91205a3ce052" providerId="LiveId" clId="{E1B05BC5-B127-4BD0-A440-86B6C2145E97}" dt="2021-03-14T20:30:51.820" v="1140" actId="1076"/>
          <ac:cxnSpMkLst>
            <pc:docMk/>
            <pc:sldMk cId="1273284522" sldId="325"/>
            <ac:cxnSpMk id="25" creationId="{AA23F8AC-EF60-489F-98D7-92907D852A93}"/>
          </ac:cxnSpMkLst>
        </pc:cxnChg>
        <pc:cxnChg chg="del">
          <ac:chgData name="Suren Keushkerian" userId="830e91205a3ce052" providerId="LiveId" clId="{E1B05BC5-B127-4BD0-A440-86B6C2145E97}" dt="2021-03-14T20:30:32.117" v="1128" actId="478"/>
          <ac:cxnSpMkLst>
            <pc:docMk/>
            <pc:sldMk cId="1273284522" sldId="325"/>
            <ac:cxnSpMk id="31" creationId="{C348D2A6-6B59-4B60-A9E0-70A3BEF1841F}"/>
          </ac:cxnSpMkLst>
        </pc:cxnChg>
        <pc:cxnChg chg="mod">
          <ac:chgData name="Suren Keushkerian" userId="830e91205a3ce052" providerId="LiveId" clId="{E1B05BC5-B127-4BD0-A440-86B6C2145E97}" dt="2021-03-14T20:31:21.653" v="1146" actId="14100"/>
          <ac:cxnSpMkLst>
            <pc:docMk/>
            <pc:sldMk cId="1273284522" sldId="325"/>
            <ac:cxnSpMk id="32" creationId="{5D4A81A8-3B1A-45EA-AA7F-8F1A79C2EA95}"/>
          </ac:cxnSpMkLst>
        </pc:cxnChg>
        <pc:cxnChg chg="del">
          <ac:chgData name="Suren Keushkerian" userId="830e91205a3ce052" providerId="LiveId" clId="{E1B05BC5-B127-4BD0-A440-86B6C2145E97}" dt="2021-03-14T20:30:33.727" v="1129" actId="478"/>
          <ac:cxnSpMkLst>
            <pc:docMk/>
            <pc:sldMk cId="1273284522" sldId="325"/>
            <ac:cxnSpMk id="34" creationId="{88A646F8-6A57-47BE-B1BD-B776507BC26F}"/>
          </ac:cxnSpMkLst>
        </pc:cxnChg>
        <pc:cxnChg chg="add mod">
          <ac:chgData name="Suren Keushkerian" userId="830e91205a3ce052" providerId="LiveId" clId="{E1B05BC5-B127-4BD0-A440-86B6C2145E97}" dt="2021-03-14T20:31:12.669" v="1144" actId="14100"/>
          <ac:cxnSpMkLst>
            <pc:docMk/>
            <pc:sldMk cId="1273284522" sldId="325"/>
            <ac:cxnSpMk id="41" creationId="{D9CB8804-F5C6-4B46-8C4B-95A8EC519C5E}"/>
          </ac:cxnSpMkLst>
        </pc:cxnChg>
      </pc:sldChg>
      <pc:sldChg chg="add del">
        <pc:chgData name="Suren Keushkerian" userId="830e91205a3ce052" providerId="LiveId" clId="{E1B05BC5-B127-4BD0-A440-86B6C2145E97}" dt="2021-03-15T19:28:50.721" v="1359" actId="47"/>
        <pc:sldMkLst>
          <pc:docMk/>
          <pc:sldMk cId="2842180994" sldId="326"/>
        </pc:sldMkLst>
      </pc:sldChg>
      <pc:sldChg chg="addSp delSp modSp new del mod">
        <pc:chgData name="Suren Keushkerian" userId="830e91205a3ce052" providerId="LiveId" clId="{E1B05BC5-B127-4BD0-A440-86B6C2145E97}" dt="2021-03-15T19:37:36.182" v="1499" actId="47"/>
        <pc:sldMkLst>
          <pc:docMk/>
          <pc:sldMk cId="260933296" sldId="327"/>
        </pc:sldMkLst>
        <pc:picChg chg="add del mod">
          <ac:chgData name="Suren Keushkerian" userId="830e91205a3ce052" providerId="LiveId" clId="{E1B05BC5-B127-4BD0-A440-86B6C2145E97}" dt="2021-03-15T19:36:12.290" v="1406" actId="21"/>
          <ac:picMkLst>
            <pc:docMk/>
            <pc:sldMk cId="260933296" sldId="327"/>
            <ac:picMk id="3" creationId="{FCC9585A-2564-4C3F-917B-601209DFEA79}"/>
          </ac:picMkLst>
        </pc:picChg>
      </pc:sldChg>
      <pc:sldChg chg="addSp delSp modSp add mod setBg modAnim setClrOvrMap">
        <pc:chgData name="Suren Keushkerian" userId="830e91205a3ce052" providerId="LiveId" clId="{E1B05BC5-B127-4BD0-A440-86B6C2145E97}" dt="2021-03-15T19:42:44.770" v="1568"/>
        <pc:sldMkLst>
          <pc:docMk/>
          <pc:sldMk cId="233295755" sldId="328"/>
        </pc:sldMkLst>
        <pc:spChg chg="mod">
          <ac:chgData name="Suren Keushkerian" userId="830e91205a3ce052" providerId="LiveId" clId="{E1B05BC5-B127-4BD0-A440-86B6C2145E97}" dt="2021-03-15T19:37:28.374" v="1498" actId="20577"/>
          <ac:spMkLst>
            <pc:docMk/>
            <pc:sldMk cId="233295755" sldId="328"/>
            <ac:spMk id="2" creationId="{AD4E8C92-686E-4AFE-9C5D-DAD060AC92E0}"/>
          </ac:spMkLst>
        </pc:spChg>
        <pc:spChg chg="mod">
          <ac:chgData name="Suren Keushkerian" userId="830e91205a3ce052" providerId="LiveId" clId="{E1B05BC5-B127-4BD0-A440-86B6C2145E97}" dt="2021-03-15T19:36:48.852" v="1413" actId="26606"/>
          <ac:spMkLst>
            <pc:docMk/>
            <pc:sldMk cId="233295755" sldId="328"/>
            <ac:spMk id="6" creationId="{5C90B419-B90C-4FCD-B7A8-461C0737C702}"/>
          </ac:spMkLst>
        </pc:spChg>
        <pc:spChg chg="del">
          <ac:chgData name="Suren Keushkerian" userId="830e91205a3ce052" providerId="LiveId" clId="{E1B05BC5-B127-4BD0-A440-86B6C2145E97}" dt="2021-03-15T19:36:08.926" v="1405" actId="478"/>
          <ac:spMkLst>
            <pc:docMk/>
            <pc:sldMk cId="233295755" sldId="328"/>
            <ac:spMk id="7" creationId="{C1704F34-1E03-4506-8830-E7C9E76965C8}"/>
          </ac:spMkLst>
        </pc:spChg>
        <pc:spChg chg="add del">
          <ac:chgData name="Suren Keushkerian" userId="830e91205a3ce052" providerId="LiveId" clId="{E1B05BC5-B127-4BD0-A440-86B6C2145E97}" dt="2021-03-15T19:36:48.852" v="1413" actId="26606"/>
          <ac:spMkLst>
            <pc:docMk/>
            <pc:sldMk cId="233295755" sldId="328"/>
            <ac:spMk id="13" creationId="{E8A8EAB8-D2FF-444D-B34B-7D32F106AD0E}"/>
          </ac:spMkLst>
        </pc:spChg>
        <pc:spChg chg="add">
          <ac:chgData name="Suren Keushkerian" userId="830e91205a3ce052" providerId="LiveId" clId="{E1B05BC5-B127-4BD0-A440-86B6C2145E97}" dt="2021-03-15T19:36:48.852" v="1413" actId="26606"/>
          <ac:spMkLst>
            <pc:docMk/>
            <pc:sldMk cId="233295755" sldId="328"/>
            <ac:spMk id="22" creationId="{F94AA2BD-2E3F-4B1D-8127-5744B8115311}"/>
          </ac:spMkLst>
        </pc:spChg>
        <pc:spChg chg="add">
          <ac:chgData name="Suren Keushkerian" userId="830e91205a3ce052" providerId="LiveId" clId="{E1B05BC5-B127-4BD0-A440-86B6C2145E97}" dt="2021-03-15T19:36:48.852" v="1413" actId="26606"/>
          <ac:spMkLst>
            <pc:docMk/>
            <pc:sldMk cId="233295755" sldId="328"/>
            <ac:spMk id="24" creationId="{4BD02261-2DC8-4AA8-9E16-7751AE892445}"/>
          </ac:spMkLst>
        </pc:spChg>
        <pc:spChg chg="add">
          <ac:chgData name="Suren Keushkerian" userId="830e91205a3ce052" providerId="LiveId" clId="{E1B05BC5-B127-4BD0-A440-86B6C2145E97}" dt="2021-03-15T19:36:48.852" v="1413" actId="26606"/>
          <ac:spMkLst>
            <pc:docMk/>
            <pc:sldMk cId="233295755" sldId="328"/>
            <ac:spMk id="26" creationId="{3D752CF2-2291-40B5-B462-C17B174C10BC}"/>
          </ac:spMkLst>
        </pc:spChg>
        <pc:graphicFrameChg chg="add mod modGraphic">
          <ac:chgData name="Suren Keushkerian" userId="830e91205a3ce052" providerId="LiveId" clId="{E1B05BC5-B127-4BD0-A440-86B6C2145E97}" dt="2021-03-15T19:41:33.883" v="1503"/>
          <ac:graphicFrameMkLst>
            <pc:docMk/>
            <pc:sldMk cId="233295755" sldId="328"/>
            <ac:graphicFrameMk id="14" creationId="{849A5086-3C5B-4A50-9E11-A7D28B18DBA2}"/>
          </ac:graphicFrameMkLst>
        </pc:graphicFrameChg>
        <pc:picChg chg="del">
          <ac:chgData name="Suren Keushkerian" userId="830e91205a3ce052" providerId="LiveId" clId="{E1B05BC5-B127-4BD0-A440-86B6C2145E97}" dt="2021-03-15T19:36:08.157" v="1404" actId="478"/>
          <ac:picMkLst>
            <pc:docMk/>
            <pc:sldMk cId="233295755" sldId="328"/>
            <ac:picMk id="4" creationId="{D56452FB-E420-4E72-A754-5046C672CCFB}"/>
          </ac:picMkLst>
        </pc:picChg>
        <pc:picChg chg="del">
          <ac:chgData name="Suren Keushkerian" userId="830e91205a3ce052" providerId="LiveId" clId="{E1B05BC5-B127-4BD0-A440-86B6C2145E97}" dt="2021-03-15T19:36:07.165" v="1403" actId="478"/>
          <ac:picMkLst>
            <pc:docMk/>
            <pc:sldMk cId="233295755" sldId="328"/>
            <ac:picMk id="5" creationId="{428C5F3F-B6A3-4E77-8897-58F7DA2F7810}"/>
          </ac:picMkLst>
        </pc:picChg>
        <pc:picChg chg="add mod">
          <ac:chgData name="Suren Keushkerian" userId="830e91205a3ce052" providerId="LiveId" clId="{E1B05BC5-B127-4BD0-A440-86B6C2145E97}" dt="2021-03-15T19:36:48.852" v="1413" actId="26606"/>
          <ac:picMkLst>
            <pc:docMk/>
            <pc:sldMk cId="233295755" sldId="328"/>
            <ac:picMk id="8" creationId="{00EDAEE5-0A0C-453E-904F-456832075332}"/>
          </ac:picMkLst>
        </pc:picChg>
        <pc:cxnChg chg="add del">
          <ac:chgData name="Suren Keushkerian" userId="830e91205a3ce052" providerId="LiveId" clId="{E1B05BC5-B127-4BD0-A440-86B6C2145E97}" dt="2021-03-15T19:36:48.852" v="1413" actId="26606"/>
          <ac:cxnSpMkLst>
            <pc:docMk/>
            <pc:sldMk cId="233295755" sldId="328"/>
            <ac:cxnSpMk id="15" creationId="{EEA38897-7BA3-4408-8083-3235339C4A60}"/>
          </ac:cxnSpMkLst>
        </pc:cxnChg>
        <pc:cxnChg chg="add del">
          <ac:chgData name="Suren Keushkerian" userId="830e91205a3ce052" providerId="LiveId" clId="{E1B05BC5-B127-4BD0-A440-86B6C2145E97}" dt="2021-03-15T19:36:48.852" v="1413" actId="26606"/>
          <ac:cxnSpMkLst>
            <pc:docMk/>
            <pc:sldMk cId="233295755" sldId="328"/>
            <ac:cxnSpMk id="17" creationId="{F11AD06B-AB20-4097-8606-5DA00DBACE88}"/>
          </ac:cxnSpMkLst>
        </pc:cxnChg>
      </pc:sldChg>
      <pc:sldChg chg="add del">
        <pc:chgData name="Suren Keushkerian" userId="830e91205a3ce052" providerId="LiveId" clId="{E1B05BC5-B127-4BD0-A440-86B6C2145E97}" dt="2021-03-15T19:51:34.206" v="1672" actId="2696"/>
        <pc:sldMkLst>
          <pc:docMk/>
          <pc:sldMk cId="1260085389" sldId="329"/>
        </pc:sldMkLst>
      </pc:sldChg>
      <pc:sldChg chg="modSp add mod ord">
        <pc:chgData name="Suren Keushkerian" userId="830e91205a3ce052" providerId="LiveId" clId="{E1B05BC5-B127-4BD0-A440-86B6C2145E97}" dt="2021-03-15T19:55:52.720" v="1816"/>
        <pc:sldMkLst>
          <pc:docMk/>
          <pc:sldMk cId="1656074248" sldId="329"/>
        </pc:sldMkLst>
        <pc:graphicFrameChg chg="modGraphic">
          <ac:chgData name="Suren Keushkerian" userId="830e91205a3ce052" providerId="LiveId" clId="{E1B05BC5-B127-4BD0-A440-86B6C2145E97}" dt="2021-03-15T19:54:00.840" v="1707" actId="6549"/>
          <ac:graphicFrameMkLst>
            <pc:docMk/>
            <pc:sldMk cId="1656074248" sldId="329"/>
            <ac:graphicFrameMk id="3" creationId="{CF603107-2854-42AE-8923-01AAEDC0ACF3}"/>
          </ac:graphicFrameMkLst>
        </pc:graphicFrameChg>
      </pc:sldChg>
      <pc:sldChg chg="add">
        <pc:chgData name="Suren Keushkerian" userId="830e91205a3ce052" providerId="LiveId" clId="{E1B05BC5-B127-4BD0-A440-86B6C2145E97}" dt="2021-03-15T20:11:30.097" v="2133" actId="2890"/>
        <pc:sldMkLst>
          <pc:docMk/>
          <pc:sldMk cId="3498190137" sldId="33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31T21:28:17.052" idx="2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42CC-1C73-4482-A536-75D9EB798A90}" type="datetimeFigureOut">
              <a:rPr lang="es-UY" smtClean="0"/>
              <a:t>23/8/2022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A762-D16F-4335-87EC-E9901F8666F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882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50876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43190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26686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02621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43335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6359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64561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400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24295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1482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3121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93522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224270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06668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92314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5258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3730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40616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66601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26131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40154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4745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280853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86865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51534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63245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53321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35649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3975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13689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83905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3971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03529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735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D457-D03D-493A-9E3C-C3CEB48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B745-3C07-43B3-B6C6-CB27491B6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6871-922C-4D24-A006-F7447B6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9767-09E7-40D2-ADE2-381A9D1F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4980-313D-445A-9AAD-A4047F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1F6-D36E-4B04-915C-0665E54F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15E9-B73B-4DEE-AE55-C5047DE95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8688-0F0B-4716-88BA-CE8E46FD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9E19-29E5-4802-BA80-C263C78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D134-7A51-4D5E-88BB-FD236A95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40A0-4D0B-4C1C-953E-E46A6B04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1B4E8-BC66-49BC-A7D5-4AB1887E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ED4F-D196-4AA4-87E3-59D9740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74BD-B003-4F73-B883-24115684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0E25-044D-48AB-A73B-EEE662C2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E3B-D207-47FF-BA9F-1DDDFEDD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C74-DC4C-4A36-A5EC-BB0A9465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225C-160A-4ADC-8B97-B78C68CC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E38-FFCC-4EF3-BDF6-719E6168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E02A-12E5-4387-9566-1D8ACA73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1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6D7-EF70-4D99-BC26-7F6E5E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7D56-4EE5-444D-B79E-6FA6449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9E4A-F5ED-4BF7-B40F-DD7C5D1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15CE-B45F-4707-91F0-79BBEFDF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C65-1CF5-4B8A-8F6E-3F1E25E7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857B-6393-4665-A514-13C919BC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0B14-3C83-4E84-A708-F70E7AE23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DE90-9C6B-4703-A3EF-5CE6025C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D7F7-1288-484A-8EAA-7CC5D70F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E10B-CDC4-4E73-820D-F409134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5EC6-6C2A-4AEA-BFAB-D7F99E8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A03-59AB-4FBF-AD2E-FC17CC7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5335F-196F-432C-B13B-3F46F01C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1DAC-C784-431D-8495-CAEFFDD3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8A505-3729-4C28-A98C-14197319F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D4CDD-98D2-4CD7-BA2C-BE9A39C5E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926FD-189E-4B26-8347-2232832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1E86-3C32-49A9-A4D1-B519055E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44EC3-55A3-4CA4-830F-4F37BE1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384-6ED8-4AF6-9B06-532C845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1DACD-0088-44DD-821A-E2EAECC5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5F6E2-5717-4CEF-B85B-68CC9673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A8D-CC22-4D81-970A-149BF5D2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353AD-2631-4652-8231-A3CB370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DF64-AE6A-4D06-93A2-7FD374E7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D415-C6CE-4C19-B447-FF68CCC4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817-80E2-4751-92DF-C392257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369-BC90-4092-A95F-D3042FB0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062F-77FB-43AF-95F7-92AE3502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D3A4-FEBB-4486-98D0-3F4B3CE0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E0FB-1AF8-4A8A-B555-A64682F9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C9BB-8B7E-460B-BA0C-0844128B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78F-BB22-4CCE-8A7A-7BFD8EAD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514E8-6917-460A-B13E-1123358F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1DF7-AF47-442B-87BB-15BA1660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BCB6-9FBB-4DBC-860C-8C2B0839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BA68-096A-485E-AD05-D9D1BCB1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B6E7-8108-4BC8-8311-972A26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7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D965-0CE8-475F-BC3D-DE5C83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8517-5614-4556-98A6-19273DA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9E9A-25CC-4EC3-909E-996344E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194C-F7E3-4B52-ACD8-68D635B7A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8D56-6401-4828-88EA-B900352B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32.png"/><Relationship Id="rId5" Type="http://schemas.microsoft.com/office/2017/06/relationships/model3d" Target="../media/model3d1.glb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0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5" Type="http://schemas.openxmlformats.org/officeDocument/2006/relationships/comments" Target="../comments/commen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E2D9-EEAC-43DC-8937-C618C75C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524" b="156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E127-CCEB-485E-B8E5-A0280391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s-UY" sz="4100" dirty="0"/>
              <a:t>COMUNICACIONES </a:t>
            </a:r>
            <a:br>
              <a:rPr lang="es-UY" sz="4100" dirty="0"/>
            </a:br>
            <a:r>
              <a:rPr lang="es-UY" sz="4100" dirty="0"/>
              <a:t>UNIFICADAS</a:t>
            </a:r>
            <a:br>
              <a:rPr lang="es-UY" sz="4100" dirty="0"/>
            </a:br>
            <a:br>
              <a:rPr lang="es-UY" sz="4100" dirty="0"/>
            </a:br>
            <a:r>
              <a:rPr lang="es-UY" sz="4100" dirty="0"/>
              <a:t>Agosto 2022</a:t>
            </a:r>
            <a:br>
              <a:rPr lang="es-UY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C455-43C2-49A8-831C-B75562E41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s-UY" sz="2000" u="sng" dirty="0"/>
              <a:t>UNIDAD 2</a:t>
            </a:r>
          </a:p>
          <a:p>
            <a:pPr algn="l"/>
            <a:r>
              <a:rPr lang="es-UY" sz="2000" dirty="0"/>
              <a:t>ECOSISTEMA</a:t>
            </a:r>
          </a:p>
          <a:p>
            <a:pPr algn="l"/>
            <a:r>
              <a:rPr lang="es-UY" sz="2000" dirty="0"/>
              <a:t>CALL MANAGER EXPRESS</a:t>
            </a:r>
          </a:p>
          <a:p>
            <a:pPr algn="l"/>
            <a:r>
              <a:rPr lang="es-UY" sz="2000" dirty="0"/>
              <a:t>DAIL-PEERS </a:t>
            </a:r>
            <a:endParaRPr lang="en-US" sz="2000" dirty="0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48" y="389864"/>
            <a:ext cx="11040872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Configuración General – </a:t>
            </a:r>
            <a:r>
              <a:rPr lang="en-US" dirty="0" err="1"/>
              <a:t>Punteo</a:t>
            </a:r>
            <a:r>
              <a:rPr lang="en-US" dirty="0"/>
              <a:t> de Configuración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866648" y="1760478"/>
            <a:ext cx="59405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Servidor de DHCP. </a:t>
            </a:r>
            <a:endParaRPr lang="en-US" sz="2800" i="0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</a:t>
            </a:r>
            <a:r>
              <a:rPr lang="en-US" sz="2800" i="0" dirty="0">
                <a:effectLst/>
              </a:rPr>
              <a:t>nterfaces del router.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i="0" dirty="0">
                <a:effectLst/>
              </a:rPr>
              <a:t>Network Time Protocol – NTP.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VLANs en los switches.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Puertos en switches para </a:t>
            </a:r>
            <a:r>
              <a:rPr lang="en-US" sz="2800" dirty="0" err="1"/>
              <a:t>voz</a:t>
            </a:r>
            <a:r>
              <a:rPr lang="en-US" sz="2800" dirty="0"/>
              <a:t> y </a:t>
            </a:r>
            <a:r>
              <a:rPr lang="en-US" sz="2800" dirty="0" err="1"/>
              <a:t>datos</a:t>
            </a: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Parametros  del CCME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 de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Discado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PSTN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Dial-peer</a:t>
            </a:r>
            <a:endParaRPr lang="en-US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isco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4C266-31F6-4B0E-A437-CB22D646C03C}"/>
              </a:ext>
            </a:extLst>
          </p:cNvPr>
          <p:cNvSpPr txBox="1"/>
          <p:nvPr/>
        </p:nvSpPr>
        <p:spPr>
          <a:xfrm>
            <a:off x="7660640" y="1760478"/>
            <a:ext cx="3738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RTR1# config terminal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RTR1(config)#</a:t>
            </a:r>
          </a:p>
        </p:txBody>
      </p:sp>
    </p:spTree>
    <p:extLst>
      <p:ext uri="{BB962C8B-B14F-4D97-AF65-F5344CB8AC3E}">
        <p14:creationId xmlns:p14="http://schemas.microsoft.com/office/powerpoint/2010/main" val="117208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06984"/>
            <a:ext cx="11411712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i="0" dirty="0">
                <a:effectLst/>
              </a:rPr>
              <a:t>1 Defini</a:t>
            </a:r>
            <a:r>
              <a:rPr lang="en-US" sz="3600" dirty="0"/>
              <a:t>r servidor de DHCP.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231648" y="1568945"/>
            <a:ext cx="6712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ip dhcp excluded-address 172.16.1.1 172.16.1.9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ip dhcp exludded-address 172.16.2.1 172.16.2.9</a:t>
            </a:r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  <a:p>
            <a:pPr lvl="1"/>
            <a:endParaRPr lang="es-UY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ip dhcp pool VOICE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	network 172.16.1.0 255.255.255.0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	default router 172.16.1.1</a:t>
            </a:r>
          </a:p>
          <a:p>
            <a:pPr lvl="1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option 150 ip 172.16.1.1</a:t>
            </a:r>
          </a:p>
          <a:p>
            <a:pPr lvl="1"/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</a:rPr>
              <a:t>dns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-server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</a:rPr>
              <a:t>x.x.x.x</a:t>
            </a:r>
            <a:endParaRPr lang="es-UY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UY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ip dchp pool DATA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	network 172.16.2.0 255.255.255.0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	default-router 172.16.2.1 		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 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</a:rPr>
              <a:t>dns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</a:rPr>
              <a:t>-server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</a:rPr>
              <a:t>x.x.x.x</a:t>
            </a:r>
            <a:endParaRPr lang="es-UY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1"/>
            <a:endParaRPr lang="es-UY" dirty="0"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1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			</a:t>
            </a:r>
            <a:endParaRPr lang="es-UY" sz="16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B469D-E9B8-4A1E-846E-33A4A34BE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2" t="6325" r="8048"/>
          <a:stretch/>
        </p:blipFill>
        <p:spPr>
          <a:xfrm>
            <a:off x="6096000" y="3065136"/>
            <a:ext cx="5049520" cy="20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145796" y="1684020"/>
            <a:ext cx="85410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interface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gig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abitethernet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0/0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no ip address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interface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gigabitethernet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0/0.10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description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Router Interface VOICE VLAN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encapsulation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	dot1q 10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ip address 	172.16.1.1 255.255.255.0</a:t>
            </a:r>
          </a:p>
          <a:p>
            <a:pPr lvl="2"/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interface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gigabitethernet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0/0.50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description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Router Interface DATA VLAN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encapuslation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	dot1q 50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ip address 	172.16.2.1 255.255.255.0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543772-2A42-49B9-B6C9-3E74DB4F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06984"/>
            <a:ext cx="11411712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dirty="0"/>
              <a:t>2 Interfaces del Router</a:t>
            </a:r>
          </a:p>
        </p:txBody>
      </p:sp>
    </p:spTree>
    <p:extLst>
      <p:ext uri="{BB962C8B-B14F-4D97-AF65-F5344CB8AC3E}">
        <p14:creationId xmlns:p14="http://schemas.microsoft.com/office/powerpoint/2010/main" val="268633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1825498" y="1501140"/>
            <a:ext cx="8541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ntp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server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x.x.x.x</a:t>
            </a:r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clock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timezone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UYT -3 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543772-2A42-49B9-B6C9-3E74DB4F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06984"/>
            <a:ext cx="7439152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dirty="0"/>
              <a:t>3</a:t>
            </a:r>
            <a:r>
              <a:rPr lang="en-US" sz="3600" i="0" dirty="0">
                <a:effectLst/>
              </a:rPr>
              <a:t> NTP</a:t>
            </a:r>
            <a:endParaRPr lang="en-US" sz="3600" dirty="0"/>
          </a:p>
        </p:txBody>
      </p:sp>
      <p:pic>
        <p:nvPicPr>
          <p:cNvPr id="4098" name="Picture 2" descr="Configuring NTP on a Cisco Router">
            <a:extLst>
              <a:ext uri="{FF2B5EF4-FFF2-40B4-BE49-F238E27FC236}">
                <a16:creationId xmlns:a16="http://schemas.microsoft.com/office/drawing/2014/main" id="{726734CA-413D-4679-8021-1FD98DB64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497" y="3223578"/>
            <a:ext cx="7439151" cy="292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154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-341884" y="1386560"/>
            <a:ext cx="85410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Configuración en la interface del Switch contra  el router</a:t>
            </a:r>
          </a:p>
          <a:p>
            <a:pPr lvl="2"/>
            <a:endParaRPr lang="es-UY" dirty="0"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interface Gi 0/0/24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    description Trunk con el Router</a:t>
            </a:r>
          </a:p>
          <a:p>
            <a:pPr lvl="1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    switchport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mode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Trunk</a:t>
            </a:r>
          </a:p>
          <a:p>
            <a:pPr lvl="1"/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Creación de VLAN</a:t>
            </a:r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vlan 10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name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VOICE</a:t>
            </a:r>
          </a:p>
          <a:p>
            <a:pPr lvl="2"/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vlan 50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name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DATA		</a:t>
            </a:r>
          </a:p>
          <a:p>
            <a:pPr lvl="2"/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Asignar VLAN de VOICE y DATA</a:t>
            </a:r>
            <a:endParaRPr lang="es-UY" dirty="0">
              <a:solidFill>
                <a:srgbClr val="0070C0"/>
              </a:solidFill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interface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range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Gi0/0/1-10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switchport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mode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access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switchport access vlan 50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switchport voice vlan 10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</a:t>
            </a:r>
          </a:p>
          <a:p>
            <a:pPr lvl="2"/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543772-2A42-49B9-B6C9-3E74DB4F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06984"/>
            <a:ext cx="11411712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dirty="0"/>
              <a:t>4/5 Vlan y Puertos en Switches</a:t>
            </a:r>
          </a:p>
        </p:txBody>
      </p:sp>
    </p:spTree>
    <p:extLst>
      <p:ext uri="{BB962C8B-B14F-4D97-AF65-F5344CB8AC3E}">
        <p14:creationId xmlns:p14="http://schemas.microsoft.com/office/powerpoint/2010/main" val="2716234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5050354-7267-4B78-AEA9-9A7523027608}"/>
              </a:ext>
            </a:extLst>
          </p:cNvPr>
          <p:cNvSpPr txBox="1"/>
          <p:nvPr/>
        </p:nvSpPr>
        <p:spPr>
          <a:xfrm>
            <a:off x="157596" y="1360880"/>
            <a:ext cx="8383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Firmwares de Teléfonos -  Option 150</a:t>
            </a:r>
          </a:p>
          <a:p>
            <a:pPr lvl="2"/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  <a:p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  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tftp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-server flash:</a:t>
            </a:r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&lt;full-</a:t>
            </a:r>
            <a:r>
              <a:rPr lang="es-UY" dirty="0" err="1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name</a:t>
            </a:r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&gt; </a:t>
            </a:r>
            <a:r>
              <a:rPr lang="es-UY" dirty="0">
                <a:latin typeface="Consolas" panose="020B0609020204030204" pitchFamily="49" charset="0"/>
                <a:ea typeface="Fira Code" panose="020B0809050000020004" pitchFamily="49" charset="0"/>
              </a:rPr>
              <a:t>alias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&lt;file-</a:t>
            </a:r>
            <a:r>
              <a:rPr lang="es-UY" dirty="0" err="1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name</a:t>
            </a:r>
            <a:r>
              <a:rPr lang="es-UY" dirty="0">
                <a:solidFill>
                  <a:srgbClr val="FF000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&gt;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543772-2A42-49B9-B6C9-3E74DB4F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48" y="206984"/>
            <a:ext cx="11411712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dirty="0"/>
              <a:t>6 Parametros del CME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C8C4F-1DA4-4E95-9C15-871FEABF3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0" b="12863"/>
          <a:stretch/>
        </p:blipFill>
        <p:spPr>
          <a:xfrm>
            <a:off x="157596" y="2427963"/>
            <a:ext cx="11876808" cy="2864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B54C48-D68F-4C45-9634-9F6CD6C32906}"/>
              </a:ext>
            </a:extLst>
          </p:cNvPr>
          <p:cNvSpPr txBox="1"/>
          <p:nvPr/>
        </p:nvSpPr>
        <p:spPr>
          <a:xfrm>
            <a:off x="754380" y="5497120"/>
            <a:ext cx="622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show run |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include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tftp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-server</a:t>
            </a:r>
          </a:p>
          <a:p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show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telephony-service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tftp-bindings</a:t>
            </a:r>
            <a:r>
              <a:rPr lang="es-UY" dirty="0">
                <a:solidFill>
                  <a:srgbClr val="0070C0"/>
                </a:solidFill>
                <a:latin typeface="Consolas" panose="020B0609020204030204" pitchFamily="49" charset="0"/>
                <a:ea typeface="Fira Code" panose="020B0809050000020004" pitchFamily="49" charset="0"/>
              </a:rPr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87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Booteo</a:t>
            </a:r>
            <a:r>
              <a:rPr lang="en-US" dirty="0"/>
              <a:t> – CME/CUCM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CA7A103-C04A-4BCA-A58C-565B59B95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1524381" y="1472423"/>
            <a:ext cx="9350502" cy="45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024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92" y="52003"/>
            <a:ext cx="5267793" cy="834117"/>
          </a:xfrm>
        </p:spPr>
        <p:txBody>
          <a:bodyPr>
            <a:normAutofit/>
          </a:bodyPr>
          <a:lstStyle/>
          <a:p>
            <a:r>
              <a:rPr lang="en-US" dirty="0"/>
              <a:t>Boot Process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157876-63A7-4806-8102-6816DFB0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6490723" y="770875"/>
            <a:ext cx="4838693" cy="23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DE1A4-5D8B-454B-B6B0-0C84050BB7F6}"/>
              </a:ext>
            </a:extLst>
          </p:cNvPr>
          <p:cNvSpPr/>
          <p:nvPr/>
        </p:nvSpPr>
        <p:spPr>
          <a:xfrm>
            <a:off x="8252460" y="2411730"/>
            <a:ext cx="994410" cy="57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2622B-B2DE-45D7-BBDC-90D4877291B4}"/>
              </a:ext>
            </a:extLst>
          </p:cNvPr>
          <p:cNvSpPr txBox="1"/>
          <p:nvPr/>
        </p:nvSpPr>
        <p:spPr>
          <a:xfrm>
            <a:off x="356615" y="960203"/>
            <a:ext cx="57393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b="1" dirty="0"/>
              <a:t>POE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switch continuamente envia un pequeño voltaje en los pines de transmisión,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voltaje que fue enviado desde el switch, regresa a través del </a:t>
            </a:r>
            <a:r>
              <a:rPr lang="es-UY" sz="1600" b="1" dirty="0"/>
              <a:t>teléfono</a:t>
            </a:r>
            <a:r>
              <a:rPr lang="es-UY" sz="1600" dirty="0"/>
              <a:t> hacia los pines de recepción del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switch entonces detecta que el dispositivo requiere </a:t>
            </a:r>
            <a:r>
              <a:rPr lang="es-UY" sz="1600" b="1" dirty="0" err="1"/>
              <a:t>in-line</a:t>
            </a:r>
            <a:r>
              <a:rPr lang="es-UY" sz="1600" b="1" dirty="0"/>
              <a:t> </a:t>
            </a:r>
            <a:r>
              <a:rPr lang="es-UY" sz="1600" b="1" dirty="0" err="1"/>
              <a:t>power</a:t>
            </a:r>
            <a:r>
              <a:rPr lang="es-UY" sz="1600" b="1" dirty="0"/>
              <a:t> , </a:t>
            </a:r>
            <a:r>
              <a:rPr lang="es-UY" sz="1600" dirty="0"/>
              <a:t> así que entonces genera la asignación de energía por defecto.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7AA2DC-C5AA-4256-9D90-ADD68462F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6742682" y="3952225"/>
            <a:ext cx="4838693" cy="23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8A6303-1B9B-48BD-A0A6-D4F289832335}"/>
              </a:ext>
            </a:extLst>
          </p:cNvPr>
          <p:cNvSpPr/>
          <p:nvPr/>
        </p:nvSpPr>
        <p:spPr>
          <a:xfrm>
            <a:off x="8441060" y="5692140"/>
            <a:ext cx="1765929" cy="614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67EA0-3237-489C-ABB1-AF1F13C32407}"/>
              </a:ext>
            </a:extLst>
          </p:cNvPr>
          <p:cNvSpPr txBox="1"/>
          <p:nvPr/>
        </p:nvSpPr>
        <p:spPr>
          <a:xfrm>
            <a:off x="356615" y="3952225"/>
            <a:ext cx="5931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b="1" dirty="0"/>
              <a:t>Imagen pre cargada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La imagen del firmware se guarda en la memoria </a:t>
            </a:r>
            <a:r>
              <a:rPr lang="es-UY" sz="1600" b="1" dirty="0"/>
              <a:t>flash</a:t>
            </a:r>
            <a:r>
              <a:rPr lang="es-UY" sz="1600" dirty="0"/>
              <a:t> (no volátil) del teléfono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teléfono ejecuta un Bootstrap </a:t>
            </a:r>
            <a:r>
              <a:rPr lang="es-UY" sz="1600" dirty="0" err="1"/>
              <a:t>loader</a:t>
            </a:r>
            <a:r>
              <a:rPr lang="es-UY" sz="1600" dirty="0"/>
              <a:t> que carga la imagen.</a:t>
            </a:r>
          </a:p>
          <a:p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Con esa imagen, inicializa el hardware y software</a:t>
            </a:r>
          </a:p>
        </p:txBody>
      </p:sp>
    </p:spTree>
    <p:extLst>
      <p:ext uri="{BB962C8B-B14F-4D97-AF65-F5344CB8AC3E}">
        <p14:creationId xmlns:p14="http://schemas.microsoft.com/office/powerpoint/2010/main" val="969558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181087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Boot Process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157876-63A7-4806-8102-6816DFB0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6518920" y="810745"/>
            <a:ext cx="4838693" cy="23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DE1A4-5D8B-454B-B6B0-0C84050BB7F6}"/>
              </a:ext>
            </a:extLst>
          </p:cNvPr>
          <p:cNvSpPr/>
          <p:nvPr/>
        </p:nvSpPr>
        <p:spPr>
          <a:xfrm>
            <a:off x="7696278" y="1862306"/>
            <a:ext cx="1560844" cy="57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2622B-B2DE-45D7-BBDC-90D4877291B4}"/>
              </a:ext>
            </a:extLst>
          </p:cNvPr>
          <p:cNvSpPr txBox="1"/>
          <p:nvPr/>
        </p:nvSpPr>
        <p:spPr>
          <a:xfrm>
            <a:off x="236919" y="833626"/>
            <a:ext cx="62538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CDP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Mediante CDP/LLDP (Cisco Discovery Protocol) , el switch le informa al  IP Phone  cual vlan de voice debe usar para el trafico VoIP.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Un ASIC ( </a:t>
            </a:r>
            <a:r>
              <a:rPr lang="es-UY" sz="1600" dirty="0" err="1">
                <a:solidFill>
                  <a:srgbClr val="00B0F0"/>
                </a:solidFill>
              </a:rPr>
              <a:t>application-specific</a:t>
            </a:r>
            <a:r>
              <a:rPr lang="es-UY" sz="1600" dirty="0">
                <a:solidFill>
                  <a:srgbClr val="00B0F0"/>
                </a:solidFill>
              </a:rPr>
              <a:t> </a:t>
            </a:r>
            <a:r>
              <a:rPr lang="es-UY" sz="1600" dirty="0" err="1">
                <a:solidFill>
                  <a:srgbClr val="00B0F0"/>
                </a:solidFill>
              </a:rPr>
              <a:t>intergrated</a:t>
            </a:r>
            <a:r>
              <a:rPr lang="es-UY" sz="1600" dirty="0">
                <a:solidFill>
                  <a:srgbClr val="00B0F0"/>
                </a:solidFill>
              </a:rPr>
              <a:t> </a:t>
            </a:r>
            <a:r>
              <a:rPr lang="es-UY" sz="1600" dirty="0" err="1">
                <a:solidFill>
                  <a:srgbClr val="00B0F0"/>
                </a:solidFill>
              </a:rPr>
              <a:t>circuit</a:t>
            </a:r>
            <a:r>
              <a:rPr lang="es-UY" sz="1600" dirty="0">
                <a:solidFill>
                  <a:srgbClr val="00B0F0"/>
                </a:solidFill>
              </a:rPr>
              <a:t> </a:t>
            </a:r>
            <a:r>
              <a:rPr lang="es-UY" sz="1600" dirty="0"/>
              <a:t>) en el hardware del teléfonos , se usa para crear </a:t>
            </a:r>
            <a:r>
              <a:rPr lang="es-UY" sz="1600" dirty="0" err="1"/>
              <a:t>frames</a:t>
            </a:r>
            <a:r>
              <a:rPr lang="es-UY" sz="1600" dirty="0"/>
              <a:t> 802.1q antes de que sean transmitidos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ASIC también le das capacidades de </a:t>
            </a:r>
            <a:r>
              <a:rPr lang="es-UY" sz="1600" dirty="0" err="1"/>
              <a:t>QoS</a:t>
            </a:r>
            <a:r>
              <a:rPr lang="es-UY" sz="1600" dirty="0"/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7AA2DC-C5AA-4256-9D90-ADD68462F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6718561" y="3952225"/>
            <a:ext cx="4838693" cy="23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8A6303-1B9B-48BD-A0A6-D4F289832335}"/>
              </a:ext>
            </a:extLst>
          </p:cNvPr>
          <p:cNvSpPr/>
          <p:nvPr/>
        </p:nvSpPr>
        <p:spPr>
          <a:xfrm>
            <a:off x="6718561" y="5503604"/>
            <a:ext cx="1275369" cy="614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967EA0-3237-489C-ABB1-AF1F13C32407}"/>
              </a:ext>
            </a:extLst>
          </p:cNvPr>
          <p:cNvSpPr txBox="1"/>
          <p:nvPr/>
        </p:nvSpPr>
        <p:spPr>
          <a:xfrm>
            <a:off x="296411" y="3962271"/>
            <a:ext cx="59818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IP-Address</a:t>
            </a:r>
          </a:p>
          <a:p>
            <a:endParaRPr lang="es-UY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El teléfono envia un </a:t>
            </a:r>
            <a:r>
              <a:rPr lang="es-UY" sz="1600" dirty="0" err="1"/>
              <a:t>boradcast</a:t>
            </a:r>
            <a:r>
              <a:rPr lang="es-UY" sz="1600" dirty="0"/>
              <a:t> de capa 2 </a:t>
            </a:r>
          </a:p>
          <a:p>
            <a:endParaRPr lang="es-UY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/>
              <a:t>Por  DHCP </a:t>
            </a:r>
            <a:r>
              <a:rPr lang="es-UY" sz="1600" dirty="0" err="1"/>
              <a:t>obitenen</a:t>
            </a:r>
            <a:r>
              <a:rPr lang="es-UY" sz="16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/>
              <a:t>Dirección IP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 err="1"/>
              <a:t>Subnet</a:t>
            </a:r>
            <a:r>
              <a:rPr lang="es-UY" sz="1600" dirty="0"/>
              <a:t> </a:t>
            </a:r>
            <a:r>
              <a:rPr lang="es-UY" sz="1600" dirty="0" err="1"/>
              <a:t>mask</a:t>
            </a:r>
            <a:r>
              <a:rPr lang="es-UY" sz="16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/>
              <a:t>default Gateway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>
                <a:solidFill>
                  <a:srgbClr val="FF0000"/>
                </a:solidFill>
              </a:rPr>
              <a:t>TFTP Server (option 150)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UY" sz="1600" dirty="0"/>
          </a:p>
        </p:txBody>
      </p:sp>
    </p:spTree>
    <p:extLst>
      <p:ext uri="{BB962C8B-B14F-4D97-AF65-F5344CB8AC3E}">
        <p14:creationId xmlns:p14="http://schemas.microsoft.com/office/powerpoint/2010/main" val="3056150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181087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Boot Process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C157876-63A7-4806-8102-6816DFB0D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" t="11673" r="3673" b="2030"/>
          <a:stretch/>
        </p:blipFill>
        <p:spPr bwMode="auto">
          <a:xfrm>
            <a:off x="7155959" y="1868155"/>
            <a:ext cx="4838693" cy="23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DE1A4-5D8B-454B-B6B0-0C84050BB7F6}"/>
              </a:ext>
            </a:extLst>
          </p:cNvPr>
          <p:cNvSpPr/>
          <p:nvPr/>
        </p:nvSpPr>
        <p:spPr>
          <a:xfrm>
            <a:off x="10388088" y="3429000"/>
            <a:ext cx="1560844" cy="571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2622B-B2DE-45D7-BBDC-90D4877291B4}"/>
              </a:ext>
            </a:extLst>
          </p:cNvPr>
          <p:cNvSpPr txBox="1"/>
          <p:nvPr/>
        </p:nvSpPr>
        <p:spPr>
          <a:xfrm>
            <a:off x="197347" y="922782"/>
            <a:ext cx="724982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b="1" dirty="0"/>
              <a:t>TFTP</a:t>
            </a:r>
          </a:p>
          <a:p>
            <a:endParaRPr lang="es-UY" sz="1600" b="1" dirty="0"/>
          </a:p>
          <a:p>
            <a:r>
              <a:rPr lang="es-UY" sz="1600" dirty="0"/>
              <a:t>Tiene los archivos de config que incluye los parámetros para conectarse al</a:t>
            </a:r>
          </a:p>
          <a:p>
            <a:endParaRPr lang="es-UY" sz="16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/>
              <a:t>CUCME (</a:t>
            </a:r>
            <a:r>
              <a:rPr lang="es-UY" sz="1600" dirty="0" err="1"/>
              <a:t>Call</a:t>
            </a:r>
            <a:r>
              <a:rPr lang="es-UY" sz="1600" dirty="0"/>
              <a:t> Manager Express)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dirty="0"/>
              <a:t>CUCM (Cisco </a:t>
            </a:r>
            <a:r>
              <a:rPr lang="es-UY" sz="1600" dirty="0" err="1"/>
              <a:t>Unified</a:t>
            </a:r>
            <a:r>
              <a:rPr lang="es-UY" sz="1600" dirty="0"/>
              <a:t> </a:t>
            </a:r>
            <a:r>
              <a:rPr lang="es-UY" sz="1600" dirty="0" err="1"/>
              <a:t>Communications</a:t>
            </a:r>
            <a:r>
              <a:rPr lang="es-UY" sz="1600" dirty="0"/>
              <a:t> Manager)</a:t>
            </a:r>
          </a:p>
          <a:p>
            <a:pPr lvl="1"/>
            <a:endParaRPr lang="es-UY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Ip </a:t>
            </a:r>
            <a:r>
              <a:rPr lang="es-UY" sz="1600" dirty="0" err="1"/>
              <a:t>Phone</a:t>
            </a:r>
            <a:r>
              <a:rPr lang="es-UY" sz="1600" dirty="0"/>
              <a:t> primero solicita el archivo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UY" sz="1600" b="1" dirty="0">
                <a:solidFill>
                  <a:srgbClr val="FF0000"/>
                </a:solidFill>
              </a:rPr>
              <a:t>SEP</a:t>
            </a:r>
            <a:r>
              <a:rPr lang="es-UY" sz="1600" dirty="0">
                <a:solidFill>
                  <a:srgbClr val="0070C0"/>
                </a:solidFill>
              </a:rPr>
              <a:t>&lt;</a:t>
            </a:r>
            <a:r>
              <a:rPr lang="es-UY" sz="1600" dirty="0" err="1">
                <a:solidFill>
                  <a:srgbClr val="0070C0"/>
                </a:solidFill>
              </a:rPr>
              <a:t>mac</a:t>
            </a:r>
            <a:r>
              <a:rPr lang="es-UY" sz="1600" dirty="0">
                <a:solidFill>
                  <a:srgbClr val="0070C0"/>
                </a:solidFill>
              </a:rPr>
              <a:t>-address&gt;</a:t>
            </a:r>
            <a:r>
              <a:rPr lang="es-UY" sz="1600" b="1" dirty="0">
                <a:solidFill>
                  <a:srgbClr val="FF0000"/>
                </a:solidFill>
              </a:rPr>
              <a:t>.cnf.xml </a:t>
            </a:r>
            <a:r>
              <a:rPr lang="es-UY" sz="1600" dirty="0"/>
              <a:t>del servidor TFTP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UY" sz="1600" dirty="0"/>
              <a:t>Si el servidor no responde  , entonces el teléfono  usa su ultima configuración de la NVRAM.</a:t>
            </a:r>
          </a:p>
          <a:p>
            <a:pPr lvl="2"/>
            <a:endParaRPr lang="es-UY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UY" sz="1600" dirty="0"/>
              <a:t>Si el servidor responde pero el archivo no esta , entonces solicita el </a:t>
            </a:r>
            <a:r>
              <a:rPr lang="es-UY" sz="1600" b="1" dirty="0">
                <a:solidFill>
                  <a:srgbClr val="FF0000"/>
                </a:solidFill>
              </a:rPr>
              <a:t>XMLDefautl.cnf.xml . </a:t>
            </a:r>
            <a:r>
              <a:rPr lang="es-UY" sz="1600" dirty="0"/>
              <a:t>Este archivo es usado para solicitar un configuración de Auto registración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UY" sz="16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UY" sz="1600" b="1" dirty="0"/>
              <a:t>La </a:t>
            </a:r>
            <a:r>
              <a:rPr lang="es-UY" sz="1600" b="1" dirty="0" err="1"/>
              <a:t>auto-registración</a:t>
            </a:r>
            <a:r>
              <a:rPr lang="es-UY" sz="1600" b="1" dirty="0"/>
              <a:t> esta deshabilitada por defecto.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UY" sz="16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UY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UY" sz="1600" dirty="0"/>
              <a:t>El archivo incluye un </a:t>
            </a:r>
            <a:r>
              <a:rPr lang="es-UY" sz="1600" b="1" dirty="0"/>
              <a:t>lista priorizada de equipos </a:t>
            </a:r>
            <a:r>
              <a:rPr lang="es-UY" sz="1600" dirty="0"/>
              <a:t>donde debe registrarse</a:t>
            </a:r>
            <a:endParaRPr lang="es-UY" sz="1600" b="1" dirty="0"/>
          </a:p>
          <a:p>
            <a:endParaRPr lang="es-UY" sz="16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UY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UY" sz="1600" b="1" dirty="0"/>
          </a:p>
        </p:txBody>
      </p:sp>
    </p:spTree>
    <p:extLst>
      <p:ext uri="{BB962C8B-B14F-4D97-AF65-F5344CB8AC3E}">
        <p14:creationId xmlns:p14="http://schemas.microsoft.com/office/powerpoint/2010/main" val="80737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UY">
                <a:solidFill>
                  <a:srgbClr val="FFFFFF"/>
                </a:solidFill>
              </a:rPr>
              <a:t>Repaso Clase Anterior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379" y="933842"/>
            <a:ext cx="6286821" cy="5561226"/>
          </a:xfrm>
        </p:spPr>
        <p:txBody>
          <a:bodyPr anchor="ctr">
            <a:normAutofit/>
          </a:bodyPr>
          <a:lstStyle/>
          <a:p>
            <a:pPr lvl="1"/>
            <a:r>
              <a:rPr lang="es-UY" sz="1700" dirty="0">
                <a:solidFill>
                  <a:srgbClr val="000000"/>
                </a:solidFill>
              </a:rPr>
              <a:t>Señalizaciones (Supervisory , Information, Address)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Circuito Tip and Ring y los estado on-hook / off-hook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Local Loop / CO Trunks / T1-E1-SIP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DTMF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Tarjetas FXO/FXS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Digitalización de la voz 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Teorema de Nyquist (segmentos y  escala logarítmica)</a:t>
            </a:r>
          </a:p>
          <a:p>
            <a:pPr lvl="1"/>
            <a:r>
              <a:rPr lang="es-UY" sz="1700" dirty="0" err="1">
                <a:solidFill>
                  <a:srgbClr val="000000"/>
                </a:solidFill>
              </a:rPr>
              <a:t>Codecs</a:t>
            </a:r>
            <a:r>
              <a:rPr lang="es-UY" sz="1700" dirty="0">
                <a:solidFill>
                  <a:srgbClr val="000000"/>
                </a:solidFill>
              </a:rPr>
              <a:t> (G711,G729)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MOS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ADC/DAC</a:t>
            </a:r>
          </a:p>
          <a:p>
            <a:pPr lvl="1"/>
            <a:r>
              <a:rPr lang="es-UY" sz="1700" dirty="0">
                <a:solidFill>
                  <a:srgbClr val="000000"/>
                </a:solidFill>
              </a:rPr>
              <a:t>SandBox</a:t>
            </a:r>
            <a:endParaRPr lang="en-US" sz="1700" dirty="0">
              <a:solidFill>
                <a:srgbClr val="000000"/>
              </a:solidFill>
            </a:endParaRPr>
          </a:p>
          <a:p>
            <a:pPr marL="914400" lvl="2" indent="0">
              <a:buNone/>
            </a:pPr>
            <a:endParaRPr lang="es-UY" sz="1700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633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D543772-2A42-49B9-B6C9-3E74DB4FC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SIP VS SCCP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3F1FEE-FBE1-41E6-AFCE-98D17AE51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76826"/>
              </p:ext>
            </p:extLst>
          </p:nvPr>
        </p:nvGraphicFramePr>
        <p:xfrm>
          <a:off x="1299437" y="1762123"/>
          <a:ext cx="9593126" cy="399468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895234">
                  <a:extLst>
                    <a:ext uri="{9D8B030D-6E8A-4147-A177-3AD203B41FA5}">
                      <a16:colId xmlns:a16="http://schemas.microsoft.com/office/drawing/2014/main" val="1424484418"/>
                    </a:ext>
                  </a:extLst>
                </a:gridCol>
                <a:gridCol w="4697892">
                  <a:extLst>
                    <a:ext uri="{9D8B030D-6E8A-4147-A177-3AD203B41FA5}">
                      <a16:colId xmlns:a16="http://schemas.microsoft.com/office/drawing/2014/main" val="3835820438"/>
                    </a:ext>
                  </a:extLst>
                </a:gridCol>
              </a:tblGrid>
              <a:tr h="2323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effectLst/>
                        </a:rPr>
                        <a:t>SIP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22973" marR="22973" marT="22973" marB="229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>
                          <a:effectLst/>
                        </a:rPr>
                        <a:t>SCCP</a:t>
                      </a:r>
                      <a:endParaRPr lang="en-US" sz="1400" b="1">
                        <a:effectLst/>
                        <a:latin typeface="inherit"/>
                      </a:endParaRPr>
                    </a:p>
                  </a:txBody>
                  <a:tcPr marL="22973" marR="22973" marT="22973" marB="22973" anchor="ctr"/>
                </a:tc>
                <a:extLst>
                  <a:ext uri="{0D108BD9-81ED-4DB2-BD59-A6C34878D82A}">
                    <a16:rowId xmlns:a16="http://schemas.microsoft.com/office/drawing/2014/main" val="1029149692"/>
                  </a:ext>
                </a:extLst>
              </a:tr>
              <a:tr h="382743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Session </a:t>
                      </a:r>
                      <a:r>
                        <a:rPr lang="es-UY" sz="1400" dirty="0" err="1">
                          <a:effectLst/>
                        </a:rPr>
                        <a:t>Initiation</a:t>
                      </a:r>
                      <a:r>
                        <a:rPr lang="es-UY" sz="1400" dirty="0">
                          <a:effectLst/>
                        </a:rPr>
                        <a:t> Protocol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 err="1">
                          <a:effectLst/>
                        </a:rPr>
                        <a:t>Skinny</a:t>
                      </a:r>
                      <a:r>
                        <a:rPr lang="es-UY" sz="1400" dirty="0">
                          <a:effectLst/>
                        </a:rPr>
                        <a:t> Call Control Protocol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719781093"/>
                  </a:ext>
                </a:extLst>
              </a:tr>
              <a:tr h="382743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Open-Source protocol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Cisco </a:t>
                      </a:r>
                      <a:r>
                        <a:rPr lang="es-UY" sz="1400" dirty="0" err="1">
                          <a:effectLst/>
                        </a:rPr>
                        <a:t>proprietary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1290702265"/>
                  </a:ext>
                </a:extLst>
              </a:tr>
              <a:tr h="382743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Se </a:t>
                      </a:r>
                      <a:r>
                        <a:rPr lang="es-UY" sz="1400" noProof="0" dirty="0">
                          <a:effectLst/>
                        </a:rPr>
                        <a:t>comunica</a:t>
                      </a:r>
                      <a:r>
                        <a:rPr lang="es-UY" sz="1400" dirty="0">
                          <a:effectLst/>
                        </a:rPr>
                        <a:t> por TCP/UDP  en los puertos </a:t>
                      </a:r>
                      <a:r>
                        <a:rPr lang="es-UY" sz="1400" b="1" dirty="0">
                          <a:solidFill>
                            <a:schemeClr val="tx1"/>
                          </a:solidFill>
                          <a:effectLst/>
                        </a:rPr>
                        <a:t>5060/5061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Se comunica por puerto </a:t>
                      </a:r>
                      <a:r>
                        <a:rPr lang="es-UY" sz="1400" b="1" dirty="0">
                          <a:solidFill>
                            <a:schemeClr val="tx1"/>
                          </a:solidFill>
                          <a:effectLst/>
                        </a:rPr>
                        <a:t>TCP 2000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187505437"/>
                  </a:ext>
                </a:extLst>
              </a:tr>
              <a:tr h="533099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SIP es mas pesada que SCCP.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noProof="0" dirty="0">
                          <a:effectLst/>
                        </a:rPr>
                        <a:t>Rango</a:t>
                      </a:r>
                      <a:r>
                        <a:rPr lang="es-UY" sz="1400" dirty="0">
                          <a:effectLst/>
                        </a:rPr>
                        <a:t> de </a:t>
                      </a:r>
                      <a:r>
                        <a:rPr lang="es-UY" sz="1400" noProof="0" dirty="0">
                          <a:effectLst/>
                        </a:rPr>
                        <a:t>diferentes</a:t>
                      </a:r>
                      <a:r>
                        <a:rPr lang="es-UY" sz="1400" dirty="0">
                          <a:effectLst/>
                        </a:rPr>
                        <a:t> mensajes , mucha información adicional</a:t>
                      </a: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SCCP es un protocol liviano 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u="none" dirty="0">
                          <a:effectLst/>
                        </a:rPr>
                        <a:t>Estructura </a:t>
                      </a:r>
                      <a:r>
                        <a:rPr lang="es-UY" sz="1400" dirty="0">
                          <a:effectLst/>
                        </a:rPr>
                        <a:t>de mensaje muy simplificada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2171335889"/>
                  </a:ext>
                </a:extLst>
              </a:tr>
              <a:tr h="382743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Usada con PBX que no son del estilo Cisco ,como </a:t>
                      </a:r>
                      <a:r>
                        <a:rPr lang="es-UY" sz="1400" dirty="0" err="1">
                          <a:effectLst/>
                        </a:rPr>
                        <a:t>Asterix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Usado con CUCM o CME</a:t>
                      </a: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2493746799"/>
                  </a:ext>
                </a:extLst>
              </a:tr>
              <a:tr h="382743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SIP requiere usuario y contraseña para la registración  </a:t>
                      </a: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SCCP requiere   MAC address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170050638"/>
                  </a:ext>
                </a:extLst>
              </a:tr>
              <a:tr h="533099"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noProof="0" dirty="0">
                          <a:effectLst/>
                        </a:rPr>
                        <a:t>Usado para </a:t>
                      </a:r>
                      <a:r>
                        <a:rPr lang="es-UY" sz="1400" b="1" noProof="0" dirty="0">
                          <a:effectLst/>
                        </a:rPr>
                        <a:t>modificar</a:t>
                      </a:r>
                      <a:r>
                        <a:rPr lang="es-UY" sz="1400" noProof="0" dirty="0">
                          <a:effectLst/>
                        </a:rPr>
                        <a:t>, </a:t>
                      </a:r>
                      <a:r>
                        <a:rPr lang="es-UY" sz="1400" b="1" noProof="0" dirty="0">
                          <a:effectLst/>
                        </a:rPr>
                        <a:t>establecer</a:t>
                      </a:r>
                      <a:r>
                        <a:rPr lang="es-UY" sz="1400" noProof="0" dirty="0">
                          <a:effectLst/>
                        </a:rPr>
                        <a:t> y </a:t>
                      </a:r>
                      <a:r>
                        <a:rPr lang="es-UY" sz="1400" b="1" noProof="0" dirty="0">
                          <a:effectLst/>
                        </a:rPr>
                        <a:t>finalizar</a:t>
                      </a:r>
                      <a:r>
                        <a:rPr lang="es-UY" sz="1400" noProof="0" dirty="0">
                          <a:effectLst/>
                        </a:rPr>
                        <a:t> sesiones de comunicación en IP con uno o más participantes.</a:t>
                      </a:r>
                      <a:br>
                        <a:rPr lang="es-UY" sz="1400" dirty="0">
                          <a:effectLst/>
                        </a:rPr>
                      </a:br>
                      <a:endParaRPr lang="es-UY" sz="1400" dirty="0">
                        <a:effectLst/>
                      </a:endParaRPr>
                    </a:p>
                  </a:txBody>
                  <a:tcPr marL="22973" marR="22973" marT="22973" marB="22973"/>
                </a:tc>
                <a:tc>
                  <a:txBody>
                    <a:bodyPr/>
                    <a:lstStyle/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s-UY" sz="1400" dirty="0">
                          <a:effectLst/>
                        </a:rPr>
                        <a:t>Usado para la comunicación entre teléfonos Cisco y CUCM/CME</a:t>
                      </a:r>
                    </a:p>
                  </a:txBody>
                  <a:tcPr marL="22973" marR="22973" marT="22973" marB="22973"/>
                </a:tc>
                <a:extLst>
                  <a:ext uri="{0D108BD9-81ED-4DB2-BD59-A6C34878D82A}">
                    <a16:rowId xmlns:a16="http://schemas.microsoft.com/office/drawing/2014/main" val="2474152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26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 - </a:t>
            </a:r>
            <a:r>
              <a:rPr lang="en-US" sz="3600" dirty="0"/>
              <a:t>6 Parametros del CME</a:t>
            </a:r>
            <a:endParaRPr lang="en-US" dirty="0"/>
          </a:p>
        </p:txBody>
      </p:sp>
      <p:pic>
        <p:nvPicPr>
          <p:cNvPr id="12" name="Picture 11" descr="A close up of a telephone&#10;&#10;Description automatically generated">
            <a:extLst>
              <a:ext uri="{FF2B5EF4-FFF2-40B4-BE49-F238E27FC236}">
                <a16:creationId xmlns:a16="http://schemas.microsoft.com/office/drawing/2014/main" id="{2B7A97FD-01D6-41AA-A555-A9711683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00" y="4332024"/>
            <a:ext cx="2021867" cy="1668843"/>
          </a:xfrm>
          <a:prstGeom prst="rect">
            <a:avLst/>
          </a:prstGeom>
        </p:spPr>
      </p:pic>
      <p:pic>
        <p:nvPicPr>
          <p:cNvPr id="16" name="Picture 15" descr="A close up of a telephone&#10;&#10;Description automatically generated">
            <a:extLst>
              <a:ext uri="{FF2B5EF4-FFF2-40B4-BE49-F238E27FC236}">
                <a16:creationId xmlns:a16="http://schemas.microsoft.com/office/drawing/2014/main" id="{7C032BF1-553A-46A6-84F6-9133E7BF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397" y="4276830"/>
            <a:ext cx="1903304" cy="157098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99FFB-E8A9-4CF3-9BD5-E2540EA38E26}"/>
              </a:ext>
            </a:extLst>
          </p:cNvPr>
          <p:cNvGrpSpPr/>
          <p:nvPr/>
        </p:nvGrpSpPr>
        <p:grpSpPr>
          <a:xfrm>
            <a:off x="4380281" y="3354169"/>
            <a:ext cx="2678891" cy="564798"/>
            <a:chOff x="1957683" y="2917297"/>
            <a:chExt cx="3257550" cy="685439"/>
          </a:xfrm>
        </p:grpSpPr>
        <p:pic>
          <p:nvPicPr>
            <p:cNvPr id="1026" name="Picture 2" descr="Cisco 350X Series Stackable Managed Switches Quick Start Guide">
              <a:extLst>
                <a:ext uri="{FF2B5EF4-FFF2-40B4-BE49-F238E27FC236}">
                  <a16:creationId xmlns:a16="http://schemas.microsoft.com/office/drawing/2014/main" id="{C22BC21E-44B9-43E7-AB34-A9399F6C2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683" y="3255264"/>
              <a:ext cx="3257550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39809A-208A-4E88-B852-916795AAFBAF}"/>
                </a:ext>
              </a:extLst>
            </p:cNvPr>
            <p:cNvSpPr txBox="1"/>
            <p:nvPr/>
          </p:nvSpPr>
          <p:spPr>
            <a:xfrm>
              <a:off x="3096426" y="2917297"/>
              <a:ext cx="972170" cy="4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Switch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5793A7-1D23-4F63-A81D-6D4050B80724}"/>
              </a:ext>
            </a:extLst>
          </p:cNvPr>
          <p:cNvGrpSpPr/>
          <p:nvPr/>
        </p:nvGrpSpPr>
        <p:grpSpPr>
          <a:xfrm>
            <a:off x="4466674" y="1573859"/>
            <a:ext cx="2499611" cy="1253241"/>
            <a:chOff x="4262598" y="1417738"/>
            <a:chExt cx="2119294" cy="941969"/>
          </a:xfrm>
        </p:grpSpPr>
        <p:pic>
          <p:nvPicPr>
            <p:cNvPr id="1028" name="Picture 4" descr="Router de servicios integrados (ISR) Cisco de la serie 2921 - Cisco">
              <a:extLst>
                <a:ext uri="{FF2B5EF4-FFF2-40B4-BE49-F238E27FC236}">
                  <a16:creationId xmlns:a16="http://schemas.microsoft.com/office/drawing/2014/main" id="{42309F87-5322-4147-BB9F-A4DDC1411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94" b="89844" l="508" r="95431">
                          <a14:foregroundMark x1="6601" y1="40925" x2="10914" y2="53125"/>
                          <a14:foregroundMark x1="10914" y1="53125" x2="11039" y2="72311"/>
                          <a14:foregroundMark x1="3150" y1="63281" x2="2717" y2="61719"/>
                          <a14:foregroundMark x1="7899" y1="80402" x2="3150" y2="63281"/>
                          <a14:foregroundMark x1="89895" y1="14857" x2="96554" y2="33778"/>
                          <a14:foregroundMark x1="85536" y1="84388" x2="82741" y2="85156"/>
                          <a14:foregroundMark x1="82741" y1="85156" x2="81980" y2="45313"/>
                          <a14:foregroundMark x1="81980" y1="45313" x2="85146" y2="24490"/>
                          <a14:foregroundMark x1="92386" y1="16406" x2="93602" y2="35131"/>
                          <a14:backgroundMark x1="7360" y1="82813" x2="11675" y2="84375"/>
                          <a14:backgroundMark x1="11168" y1="88281" x2="11929" y2="93750"/>
                          <a14:backgroundMark x1="96954" y1="33594" x2="98477" y2="64844"/>
                          <a14:backgroundMark x1="97462" y1="62500" x2="88071" y2="90625"/>
                          <a14:backgroundMark x1="88071" y1="90625" x2="87817" y2="90625"/>
                          <a14:backgroundMark x1="85787" y1="13281" x2="89848" y2="13281"/>
                          <a14:backgroundMark x1="89340" y1="13281" x2="90102" y2="14063"/>
                          <a14:backgroundMark x1="3299" y1="29688" x2="2284" y2="30469"/>
                          <a14:backgroundMark x1="2284" y1="33594" x2="2284" y2="61719"/>
                          <a14:backgroundMark x1="508" y1="27344" x2="1523" y2="44531"/>
                          <a14:backgroundMark x1="11675" y1="87500" x2="11675" y2="87500"/>
                          <a14:backgroundMark x1="10914" y1="88281" x2="10914" y2="88281"/>
                          <a14:backgroundMark x1="11168" y1="85938" x2="11168" y2="85938"/>
                          <a14:backgroundMark x1="11168" y1="90625" x2="11168" y2="90625"/>
                          <a14:backgroundMark x1="11168" y1="87500" x2="11168" y2="87500"/>
                          <a14:backgroundMark x1="11168" y1="89844" x2="11168" y2="89844"/>
                          <a14:backgroundMark x1="10660" y1="86719" x2="11168" y2="91406"/>
                          <a14:backgroundMark x1="2792" y1="63281" x2="2792" y2="63281"/>
                          <a14:backgroundMark x1="2538" y1="61719" x2="2538" y2="61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598" y="1671206"/>
              <a:ext cx="2119294" cy="68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45F801-3AD8-4768-BAC1-3F58E3F91446}"/>
                </a:ext>
              </a:extLst>
            </p:cNvPr>
            <p:cNvSpPr txBox="1"/>
            <p:nvPr/>
          </p:nvSpPr>
          <p:spPr>
            <a:xfrm>
              <a:off x="5033895" y="1417738"/>
              <a:ext cx="10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CUCME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3F8AC-EF60-489F-98D7-92907D852A93}"/>
              </a:ext>
            </a:extLst>
          </p:cNvPr>
          <p:cNvCxnSpPr>
            <a:cxnSpLocks/>
          </p:cNvCxnSpPr>
          <p:nvPr/>
        </p:nvCxnSpPr>
        <p:spPr>
          <a:xfrm flipV="1">
            <a:off x="4154828" y="3918967"/>
            <a:ext cx="728031" cy="131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4A81A8-3B1A-45EA-AA7F-8F1A79C2EA95}"/>
              </a:ext>
            </a:extLst>
          </p:cNvPr>
          <p:cNvCxnSpPr>
            <a:cxnSpLocks/>
          </p:cNvCxnSpPr>
          <p:nvPr/>
        </p:nvCxnSpPr>
        <p:spPr>
          <a:xfrm flipH="1" flipV="1">
            <a:off x="6448430" y="3899815"/>
            <a:ext cx="774243" cy="1277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32B2E43-577F-4783-9530-CDC20B47443A}"/>
              </a:ext>
            </a:extLst>
          </p:cNvPr>
          <p:cNvSpPr/>
          <p:nvPr/>
        </p:nvSpPr>
        <p:spPr>
          <a:xfrm>
            <a:off x="2864035" y="5756720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x1001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B4A41-AF12-4818-AC27-D3416912D1F3}"/>
              </a:ext>
            </a:extLst>
          </p:cNvPr>
          <p:cNvSpPr/>
          <p:nvPr/>
        </p:nvSpPr>
        <p:spPr>
          <a:xfrm>
            <a:off x="7392657" y="5730474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x1002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690EC279-AA8B-412E-B720-59C4C87A30E8}"/>
              </a:ext>
            </a:extLst>
          </p:cNvPr>
          <p:cNvSpPr/>
          <p:nvPr/>
        </p:nvSpPr>
        <p:spPr>
          <a:xfrm rot="2264363">
            <a:off x="3933538" y="2526322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749B96-C880-4C05-AF5A-3220DFCE6131}"/>
              </a:ext>
            </a:extLst>
          </p:cNvPr>
          <p:cNvSpPr txBox="1"/>
          <p:nvPr/>
        </p:nvSpPr>
        <p:spPr>
          <a:xfrm rot="3203829">
            <a:off x="6945294" y="3248954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FBD09D-BFBF-429B-9322-11AA08968DB4}"/>
              </a:ext>
            </a:extLst>
          </p:cNvPr>
          <p:cNvSpPr txBox="1"/>
          <p:nvPr/>
        </p:nvSpPr>
        <p:spPr>
          <a:xfrm>
            <a:off x="5336602" y="5371597"/>
            <a:ext cx="6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RTP</a:t>
            </a:r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31D5F070-B5B1-4708-BA93-804DD8203AA0}"/>
              </a:ext>
            </a:extLst>
          </p:cNvPr>
          <p:cNvSpPr/>
          <p:nvPr/>
        </p:nvSpPr>
        <p:spPr>
          <a:xfrm rot="8465998">
            <a:off x="7103393" y="2569143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884A7033-5A9F-4A74-A795-5B0718E08E7A}"/>
              </a:ext>
            </a:extLst>
          </p:cNvPr>
          <p:cNvSpPr/>
          <p:nvPr/>
        </p:nvSpPr>
        <p:spPr>
          <a:xfrm rot="5400000">
            <a:off x="5492511" y="4341195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FBB7EF-CA85-43C8-BDC8-743417C7625B}"/>
              </a:ext>
            </a:extLst>
          </p:cNvPr>
          <p:cNvSpPr txBox="1"/>
          <p:nvPr/>
        </p:nvSpPr>
        <p:spPr>
          <a:xfrm rot="18538857">
            <a:off x="3225543" y="3297447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CB8804-F5C6-4B46-8C4B-95A8EC519C5E}"/>
              </a:ext>
            </a:extLst>
          </p:cNvPr>
          <p:cNvCxnSpPr>
            <a:cxnSpLocks/>
          </p:cNvCxnSpPr>
          <p:nvPr/>
        </p:nvCxnSpPr>
        <p:spPr>
          <a:xfrm flipV="1">
            <a:off x="5210626" y="2651774"/>
            <a:ext cx="0" cy="10064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28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Telephony </a:t>
            </a:r>
            <a:r>
              <a:rPr lang="es-UY" dirty="0" err="1"/>
              <a:t>Service</a:t>
            </a:r>
            <a:r>
              <a:rPr lang="es-UY" dirty="0"/>
              <a:t> -  SCCP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ECBA5A-8D4B-47F1-AFF0-46E2C8D9A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65823" y="2611502"/>
            <a:ext cx="7636910" cy="36099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061E67-AC56-4509-9278-0F9F875FF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823" y="1360663"/>
            <a:ext cx="7106459" cy="1080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B6AC9D-0CB3-41BB-9FDE-587408B4B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856" y="1676940"/>
            <a:ext cx="2981741" cy="4143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CC15A-9071-4C67-AB02-3714F5A5F79A}"/>
              </a:ext>
            </a:extLst>
          </p:cNvPr>
          <p:cNvSpPr txBox="1"/>
          <p:nvPr/>
        </p:nvSpPr>
        <p:spPr>
          <a:xfrm>
            <a:off x="6733202" y="3697317"/>
            <a:ext cx="1324948" cy="369332"/>
          </a:xfrm>
          <a:prstGeom prst="rect">
            <a:avLst/>
          </a:prstGeom>
          <a:solidFill>
            <a:srgbClr val="333333"/>
          </a:solidFill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172.16.1.1</a:t>
            </a:r>
          </a:p>
        </p:txBody>
      </p:sp>
    </p:spTree>
    <p:extLst>
      <p:ext uri="{BB962C8B-B14F-4D97-AF65-F5344CB8AC3E}">
        <p14:creationId xmlns:p14="http://schemas.microsoft.com/office/powerpoint/2010/main" val="3687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REGISTER GLOBAL  - SIP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581489"/>
            <a:ext cx="10168128" cy="4397969"/>
          </a:xfrm>
        </p:spPr>
        <p:txBody>
          <a:bodyPr>
            <a:normAutofit/>
          </a:bodyPr>
          <a:lstStyle/>
          <a:p>
            <a:pPr lvl="2"/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452FB-E420-4E72-A754-5046C672C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56" y="1676940"/>
            <a:ext cx="2981741" cy="41439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C5F3F-B6A3-4E77-8897-58F7DA2F7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67" y="1849374"/>
            <a:ext cx="6466447" cy="3971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04F34-1E03-4506-8830-E7C9E76965C8}"/>
              </a:ext>
            </a:extLst>
          </p:cNvPr>
          <p:cNvSpPr txBox="1"/>
          <p:nvPr/>
        </p:nvSpPr>
        <p:spPr>
          <a:xfrm>
            <a:off x="6617616" y="2318994"/>
            <a:ext cx="1451728" cy="369332"/>
          </a:xfrm>
          <a:prstGeom prst="rect">
            <a:avLst/>
          </a:prstGeom>
          <a:solidFill>
            <a:srgbClr val="FFFEFF"/>
          </a:solidFill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    172.16.1.1</a:t>
            </a:r>
          </a:p>
        </p:txBody>
      </p:sp>
    </p:spTree>
    <p:extLst>
      <p:ext uri="{BB962C8B-B14F-4D97-AF65-F5344CB8AC3E}">
        <p14:creationId xmlns:p14="http://schemas.microsoft.com/office/powerpoint/2010/main" val="284218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UY" sz="3400" dirty="0"/>
              <a:t>CONFIGURACION </a:t>
            </a:r>
            <a:br>
              <a:rPr lang="es-UY" sz="3400" dirty="0"/>
            </a:br>
            <a:r>
              <a:rPr lang="es-UY" sz="3400" dirty="0"/>
              <a:t>IP-PHONE</a:t>
            </a:r>
            <a:endParaRPr lang="en-US" sz="3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lvl="2"/>
            <a:endParaRPr lang="es-UY" sz="1800" dirty="0"/>
          </a:p>
          <a:p>
            <a:pPr lvl="1"/>
            <a:endParaRPr lang="en-US" sz="1800" dirty="0"/>
          </a:p>
          <a:p>
            <a:pPr lvl="2"/>
            <a:endParaRPr lang="es-UY" sz="1800" dirty="0"/>
          </a:p>
        </p:txBody>
      </p:sp>
      <p:pic>
        <p:nvPicPr>
          <p:cNvPr id="8" name="Picture 7" descr="A close-up of a calculator&#10;&#10;Description automatically generated with medium confidence">
            <a:extLst>
              <a:ext uri="{FF2B5EF4-FFF2-40B4-BE49-F238E27FC236}">
                <a16:creationId xmlns:a16="http://schemas.microsoft.com/office/drawing/2014/main" id="{00EDAEE5-0A0C-453E-904F-4568320753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Question Mark">
                <a:extLst>
                  <a:ext uri="{FF2B5EF4-FFF2-40B4-BE49-F238E27FC236}">
                    <a16:creationId xmlns:a16="http://schemas.microsoft.com/office/drawing/2014/main" id="{849A5086-3C5B-4A50-9E11-A7D28B18DB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5152671"/>
                  </p:ext>
                </p:extLst>
              </p:nvPr>
            </p:nvGraphicFramePr>
            <p:xfrm>
              <a:off x="1207069" y="2567665"/>
              <a:ext cx="2425132" cy="345224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25132" cy="3452246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403965" ay="1650602" az="18727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2130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Question Mark">
                <a:extLst>
                  <a:ext uri="{FF2B5EF4-FFF2-40B4-BE49-F238E27FC236}">
                    <a16:creationId xmlns:a16="http://schemas.microsoft.com/office/drawing/2014/main" id="{849A5086-3C5B-4A50-9E11-A7D28B18DB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069" y="2567665"/>
                <a:ext cx="2425132" cy="34522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2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2CE68A-4C5D-4D2A-8F22-054FE90E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38" y="1379795"/>
            <a:ext cx="3591426" cy="40582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E839D7-7C63-4F7C-88B5-A96D37EB4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3" y="1393917"/>
            <a:ext cx="3334215" cy="11812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098540-53A6-4671-A5F3-00E5EE968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484" y="1398267"/>
            <a:ext cx="2810267" cy="7716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F81ED9-932E-45C3-9F04-B979556A1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852" y="2813507"/>
            <a:ext cx="2676899" cy="743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3AD798-0C83-467E-8F35-97DC5EC48A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60" y="2813507"/>
            <a:ext cx="3400900" cy="119079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E38E56F2-59BE-4634-BC00-542BB82B463F}"/>
              </a:ext>
            </a:extLst>
          </p:cNvPr>
          <p:cNvSpPr/>
          <p:nvPr/>
        </p:nvSpPr>
        <p:spPr>
          <a:xfrm>
            <a:off x="1545489" y="1379795"/>
            <a:ext cx="277090" cy="262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99DC07-2759-42FD-B88B-015905C30372}"/>
              </a:ext>
            </a:extLst>
          </p:cNvPr>
          <p:cNvCxnSpPr>
            <a:cxnSpLocks/>
          </p:cNvCxnSpPr>
          <p:nvPr/>
        </p:nvCxnSpPr>
        <p:spPr>
          <a:xfrm>
            <a:off x="1822579" y="1511258"/>
            <a:ext cx="3498055" cy="4444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F0CDD8-F022-46E9-8C41-29577A82DFAB}"/>
              </a:ext>
            </a:extLst>
          </p:cNvPr>
          <p:cNvSpPr/>
          <p:nvPr/>
        </p:nvSpPr>
        <p:spPr>
          <a:xfrm>
            <a:off x="5274454" y="1923779"/>
            <a:ext cx="277090" cy="262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877EF5-8306-482F-A87D-9721D1AF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03213"/>
            <a:ext cx="10167938" cy="1179512"/>
          </a:xfrm>
        </p:spPr>
        <p:txBody>
          <a:bodyPr>
            <a:normAutofit/>
          </a:bodyPr>
          <a:lstStyle/>
          <a:p>
            <a:r>
              <a:rPr lang="es-UY" dirty="0"/>
              <a:t>Config de Teléfono en CME - SCCP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9209E-468B-49CD-8692-16A0DE861F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924"/>
          <a:stretch/>
        </p:blipFill>
        <p:spPr>
          <a:xfrm>
            <a:off x="2979435" y="4200168"/>
            <a:ext cx="5144218" cy="25478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14A501-DAFB-4B16-A7DA-F7DDE343AC2D}"/>
              </a:ext>
            </a:extLst>
          </p:cNvPr>
          <p:cNvCxnSpPr/>
          <p:nvPr/>
        </p:nvCxnSpPr>
        <p:spPr>
          <a:xfrm flipH="1">
            <a:off x="2196445" y="5137608"/>
            <a:ext cx="12914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D23521-BE8A-411B-9443-442AD64A753B}"/>
              </a:ext>
            </a:extLst>
          </p:cNvPr>
          <p:cNvCxnSpPr/>
          <p:nvPr/>
        </p:nvCxnSpPr>
        <p:spPr>
          <a:xfrm flipH="1">
            <a:off x="2196445" y="5474096"/>
            <a:ext cx="12914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6847CA6-C52D-4C0E-ACC8-65E7F5C4656E}"/>
              </a:ext>
            </a:extLst>
          </p:cNvPr>
          <p:cNvSpPr txBox="1"/>
          <p:nvPr/>
        </p:nvSpPr>
        <p:spPr>
          <a:xfrm>
            <a:off x="1188812" y="4952942"/>
            <a:ext cx="100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button</a:t>
            </a:r>
            <a:r>
              <a:rPr lang="es-UY" dirty="0"/>
              <a:t>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DC815-4017-4DC4-B785-A5C82591CC94}"/>
              </a:ext>
            </a:extLst>
          </p:cNvPr>
          <p:cNvSpPr txBox="1"/>
          <p:nvPr/>
        </p:nvSpPr>
        <p:spPr>
          <a:xfrm>
            <a:off x="1190412" y="5289430"/>
            <a:ext cx="100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button</a:t>
            </a:r>
            <a:r>
              <a:rPr lang="es-UY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72278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Config de Teléfono en CME - SIP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581489"/>
            <a:ext cx="10168128" cy="4397969"/>
          </a:xfrm>
        </p:spPr>
        <p:txBody>
          <a:bodyPr>
            <a:normAutofit/>
          </a:bodyPr>
          <a:lstStyle/>
          <a:p>
            <a:pPr lvl="2"/>
            <a:endParaRPr lang="es-UY" sz="1800" dirty="0"/>
          </a:p>
          <a:p>
            <a:pPr lvl="1"/>
            <a:endParaRPr lang="en-US" sz="2200" dirty="0"/>
          </a:p>
          <a:p>
            <a:pPr lvl="2"/>
            <a:endParaRPr lang="es-UY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9B49D-1180-4799-951D-C0B0CC74D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660"/>
          <a:stretch/>
        </p:blipFill>
        <p:spPr>
          <a:xfrm>
            <a:off x="2154667" y="5205996"/>
            <a:ext cx="4220164" cy="958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ABA0-B2A0-4FB7-8C35-1F0A0CB69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494"/>
          <a:stretch/>
        </p:blipFill>
        <p:spPr>
          <a:xfrm>
            <a:off x="191445" y="3017366"/>
            <a:ext cx="3351512" cy="90240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33671F-19D4-46FE-A355-37D26472FB57}"/>
              </a:ext>
            </a:extLst>
          </p:cNvPr>
          <p:cNvSpPr/>
          <p:nvPr/>
        </p:nvSpPr>
        <p:spPr>
          <a:xfrm>
            <a:off x="3987659" y="5179939"/>
            <a:ext cx="277090" cy="262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C12223-0EDE-4BA3-88E3-0FD77564C486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867820" y="3881262"/>
            <a:ext cx="2119839" cy="1324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40606CA-CE5D-486F-9B29-C5D94F6FAC27}"/>
              </a:ext>
            </a:extLst>
          </p:cNvPr>
          <p:cNvSpPr/>
          <p:nvPr/>
        </p:nvSpPr>
        <p:spPr>
          <a:xfrm>
            <a:off x="1631309" y="3656841"/>
            <a:ext cx="277090" cy="262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2D4727-783F-467F-B434-DA362DA19F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924"/>
          <a:stretch/>
        </p:blipFill>
        <p:spPr>
          <a:xfrm>
            <a:off x="6703710" y="1019138"/>
            <a:ext cx="5144218" cy="254785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F49DD8-FA1A-414B-80AA-F20121AF4123}"/>
              </a:ext>
            </a:extLst>
          </p:cNvPr>
          <p:cNvCxnSpPr/>
          <p:nvPr/>
        </p:nvCxnSpPr>
        <p:spPr>
          <a:xfrm flipH="1">
            <a:off x="5920720" y="1956578"/>
            <a:ext cx="12914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901BBB-C8BA-4876-B468-5B12867091B0}"/>
              </a:ext>
            </a:extLst>
          </p:cNvPr>
          <p:cNvCxnSpPr/>
          <p:nvPr/>
        </p:nvCxnSpPr>
        <p:spPr>
          <a:xfrm flipH="1">
            <a:off x="5920720" y="2293066"/>
            <a:ext cx="1291473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77F02F-F625-4E2C-8298-26DECDBE4B66}"/>
              </a:ext>
            </a:extLst>
          </p:cNvPr>
          <p:cNvSpPr txBox="1"/>
          <p:nvPr/>
        </p:nvSpPr>
        <p:spPr>
          <a:xfrm>
            <a:off x="4669507" y="1771912"/>
            <a:ext cx="125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number</a:t>
            </a:r>
            <a:r>
              <a:rPr lang="es-UY" dirty="0"/>
              <a:t>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E5893-6328-41E7-824A-8043FE42EEB8}"/>
              </a:ext>
            </a:extLst>
          </p:cNvPr>
          <p:cNvSpPr txBox="1"/>
          <p:nvPr/>
        </p:nvSpPr>
        <p:spPr>
          <a:xfrm>
            <a:off x="4669507" y="2108400"/>
            <a:ext cx="1252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number</a:t>
            </a:r>
            <a:r>
              <a:rPr lang="es-UY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00034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945" y="403308"/>
            <a:ext cx="10440543" cy="117957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¿</a:t>
            </a:r>
            <a:r>
              <a:rPr lang="es-UY" dirty="0">
                <a:solidFill>
                  <a:srgbClr val="0070C0"/>
                </a:solidFill>
              </a:rPr>
              <a:t>Que sucede si cae el CME durante una llamada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pic>
        <p:nvPicPr>
          <p:cNvPr id="1025" name="Picture 1" descr="Machine generated alternative text:&#10;CME Router &#10;SCCP or SIP &#10;PSTN &#10;Digital or &#10;Analog Audio &#10;Analog PSTN &#10;Phone &#10;Cisco IP Phone &#10;RTP Audio &#10;Switch ">
            <a:extLst>
              <a:ext uri="{FF2B5EF4-FFF2-40B4-BE49-F238E27FC236}">
                <a16:creationId xmlns:a16="http://schemas.microsoft.com/office/drawing/2014/main" id="{869F799E-E86A-44EA-AC5E-DEC56C38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66" y="2669647"/>
            <a:ext cx="4600730" cy="347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hine generated alternative text:&#10;SCCP or SIP &#10;Cisco IP Phone &#10;CME Router &#10;Switch &#10;Real-time Transport Protocol (RTP) &#10;SCCP or SIP &#10;Cisco IP Phone ">
            <a:extLst>
              <a:ext uri="{FF2B5EF4-FFF2-40B4-BE49-F238E27FC236}">
                <a16:creationId xmlns:a16="http://schemas.microsoft.com/office/drawing/2014/main" id="{41C9F42E-0C80-47FE-AC0C-28187965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8" y="2669647"/>
            <a:ext cx="5501259" cy="352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A4B0D-FF7C-49D5-AA4A-0E2052C8DBC5}"/>
              </a:ext>
            </a:extLst>
          </p:cNvPr>
          <p:cNvSpPr txBox="1"/>
          <p:nvPr/>
        </p:nvSpPr>
        <p:spPr>
          <a:xfrm>
            <a:off x="425958" y="2084832"/>
            <a:ext cx="14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u="sng" dirty="0"/>
              <a:t>ESCENARIO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02A1F-EBEF-40DC-9195-756032EDE553}"/>
              </a:ext>
            </a:extLst>
          </p:cNvPr>
          <p:cNvSpPr txBox="1"/>
          <p:nvPr/>
        </p:nvSpPr>
        <p:spPr>
          <a:xfrm>
            <a:off x="6682966" y="2084832"/>
            <a:ext cx="143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u="sng" dirty="0"/>
              <a:t>ESCENARIO 2</a:t>
            </a:r>
          </a:p>
        </p:txBody>
      </p:sp>
    </p:spTree>
    <p:extLst>
      <p:ext uri="{BB962C8B-B14F-4D97-AF65-F5344CB8AC3E}">
        <p14:creationId xmlns:p14="http://schemas.microsoft.com/office/powerpoint/2010/main" val="186840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Configuración General – Salida a la PSTN</a:t>
            </a:r>
          </a:p>
        </p:txBody>
      </p:sp>
      <p:pic>
        <p:nvPicPr>
          <p:cNvPr id="6" name="Picture 5" descr="A close up of a telephone&#10;&#10;Description automatically generated">
            <a:extLst>
              <a:ext uri="{FF2B5EF4-FFF2-40B4-BE49-F238E27FC236}">
                <a16:creationId xmlns:a16="http://schemas.microsoft.com/office/drawing/2014/main" id="{F174C835-0617-4C68-8A97-8EE622EEC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7" y="4482026"/>
            <a:ext cx="2021867" cy="16688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61903A-0625-4021-A91C-0F1946CEEC45}"/>
              </a:ext>
            </a:extLst>
          </p:cNvPr>
          <p:cNvGrpSpPr/>
          <p:nvPr/>
        </p:nvGrpSpPr>
        <p:grpSpPr>
          <a:xfrm>
            <a:off x="2241949" y="1837305"/>
            <a:ext cx="2499611" cy="1131198"/>
            <a:chOff x="4262598" y="1509469"/>
            <a:chExt cx="2119294" cy="850238"/>
          </a:xfrm>
        </p:grpSpPr>
        <p:pic>
          <p:nvPicPr>
            <p:cNvPr id="8" name="Picture 4" descr="Router de servicios integrados (ISR) Cisco de la serie 2921 - Cisco">
              <a:extLst>
                <a:ext uri="{FF2B5EF4-FFF2-40B4-BE49-F238E27FC236}">
                  <a16:creationId xmlns:a16="http://schemas.microsoft.com/office/drawing/2014/main" id="{39A2B306-F6E5-43DB-A0CB-36080DB2E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94" b="89844" l="508" r="95431">
                          <a14:foregroundMark x1="6601" y1="40925" x2="10914" y2="53125"/>
                          <a14:foregroundMark x1="10914" y1="53125" x2="11039" y2="72311"/>
                          <a14:foregroundMark x1="3150" y1="63281" x2="2717" y2="61719"/>
                          <a14:foregroundMark x1="7899" y1="80402" x2="3150" y2="63281"/>
                          <a14:foregroundMark x1="89895" y1="14857" x2="96554" y2="33778"/>
                          <a14:foregroundMark x1="85536" y1="84388" x2="82741" y2="85156"/>
                          <a14:foregroundMark x1="82741" y1="85156" x2="81980" y2="45313"/>
                          <a14:foregroundMark x1="81980" y1="45313" x2="85146" y2="24490"/>
                          <a14:foregroundMark x1="92386" y1="16406" x2="93602" y2="35131"/>
                          <a14:backgroundMark x1="7360" y1="82813" x2="11675" y2="84375"/>
                          <a14:backgroundMark x1="11168" y1="88281" x2="11929" y2="93750"/>
                          <a14:backgroundMark x1="96954" y1="33594" x2="98477" y2="64844"/>
                          <a14:backgroundMark x1="97462" y1="62500" x2="88071" y2="90625"/>
                          <a14:backgroundMark x1="88071" y1="90625" x2="87817" y2="90625"/>
                          <a14:backgroundMark x1="85787" y1="13281" x2="89848" y2="13281"/>
                          <a14:backgroundMark x1="89340" y1="13281" x2="90102" y2="14063"/>
                          <a14:backgroundMark x1="3299" y1="29688" x2="2284" y2="30469"/>
                          <a14:backgroundMark x1="2284" y1="33594" x2="2284" y2="61719"/>
                          <a14:backgroundMark x1="508" y1="27344" x2="1523" y2="44531"/>
                          <a14:backgroundMark x1="11675" y1="87500" x2="11675" y2="87500"/>
                          <a14:backgroundMark x1="10914" y1="88281" x2="10914" y2="88281"/>
                          <a14:backgroundMark x1="11168" y1="85938" x2="11168" y2="85938"/>
                          <a14:backgroundMark x1="11168" y1="90625" x2="11168" y2="90625"/>
                          <a14:backgroundMark x1="11168" y1="87500" x2="11168" y2="87500"/>
                          <a14:backgroundMark x1="11168" y1="89844" x2="11168" y2="89844"/>
                          <a14:backgroundMark x1="10660" y1="86719" x2="11168" y2="91406"/>
                          <a14:backgroundMark x1="2792" y1="63281" x2="2792" y2="63281"/>
                          <a14:backgroundMark x1="2538" y1="61719" x2="2538" y2="61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598" y="1671206"/>
              <a:ext cx="2119294" cy="68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A0D005-7EED-4D92-B33B-D498D4451CF8}"/>
                </a:ext>
              </a:extLst>
            </p:cNvPr>
            <p:cNvSpPr txBox="1"/>
            <p:nvPr/>
          </p:nvSpPr>
          <p:spPr>
            <a:xfrm>
              <a:off x="5033896" y="1509469"/>
              <a:ext cx="762112" cy="277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CUCME</a:t>
              </a:r>
            </a:p>
          </p:txBody>
        </p:sp>
      </p:grp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4BECE7D-5A08-44C2-90CE-483DC98BE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43" y="1166455"/>
            <a:ext cx="3534268" cy="19433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80114E-0B47-4887-9EC8-7323FEB86C57}"/>
              </a:ext>
            </a:extLst>
          </p:cNvPr>
          <p:cNvCxnSpPr>
            <a:cxnSpLocks/>
          </p:cNvCxnSpPr>
          <p:nvPr/>
        </p:nvCxnSpPr>
        <p:spPr>
          <a:xfrm flipV="1">
            <a:off x="1714500" y="2800638"/>
            <a:ext cx="1832854" cy="1828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BEA9E6-01BC-4121-8286-64EEB7F5BEC9}"/>
              </a:ext>
            </a:extLst>
          </p:cNvPr>
          <p:cNvCxnSpPr>
            <a:cxnSpLocks/>
          </p:cNvCxnSpPr>
          <p:nvPr/>
        </p:nvCxnSpPr>
        <p:spPr>
          <a:xfrm flipH="1" flipV="1">
            <a:off x="3868180" y="2836993"/>
            <a:ext cx="985539" cy="1923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7A8E05-E3EE-44F9-B3E0-5A0A0453875E}"/>
              </a:ext>
            </a:extLst>
          </p:cNvPr>
          <p:cNvSpPr txBox="1"/>
          <p:nvPr/>
        </p:nvSpPr>
        <p:spPr>
          <a:xfrm>
            <a:off x="2500882" y="2801407"/>
            <a:ext cx="10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Fa 0/2/0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96BB0-1E59-4947-BD8F-74EC48A12D71}"/>
              </a:ext>
            </a:extLst>
          </p:cNvPr>
          <p:cNvSpPr txBox="1"/>
          <p:nvPr/>
        </p:nvSpPr>
        <p:spPr>
          <a:xfrm>
            <a:off x="3922504" y="2826343"/>
            <a:ext cx="10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Fa 0/2/1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31F33-55E5-4FAA-91D2-BCF60C1D5AF3}"/>
              </a:ext>
            </a:extLst>
          </p:cNvPr>
          <p:cNvSpPr/>
          <p:nvPr/>
        </p:nvSpPr>
        <p:spPr>
          <a:xfrm>
            <a:off x="777494" y="5927728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x4001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3A1853-44DE-4BC5-8F4F-A5F38643B331}"/>
              </a:ext>
            </a:extLst>
          </p:cNvPr>
          <p:cNvSpPr txBox="1"/>
          <p:nvPr/>
        </p:nvSpPr>
        <p:spPr>
          <a:xfrm>
            <a:off x="3151660" y="1497807"/>
            <a:ext cx="139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4444-4XXX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A28A9D-6FBB-453F-9E7E-BB24CECD926B}"/>
              </a:ext>
            </a:extLst>
          </p:cNvPr>
          <p:cNvGrpSpPr/>
          <p:nvPr/>
        </p:nvGrpSpPr>
        <p:grpSpPr>
          <a:xfrm>
            <a:off x="4548520" y="2301164"/>
            <a:ext cx="3005220" cy="286314"/>
            <a:chOff x="4583576" y="2281084"/>
            <a:chExt cx="3935030" cy="28631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2D4097-1EF1-4F0F-B3FE-A6A842906B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4A4305-9209-44F9-9FDA-BAD4856BAD09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42223D-C4A4-4493-9F7C-E1C18D9627C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914F7D4-1395-43AA-8400-5772253D5CCD}"/>
              </a:ext>
            </a:extLst>
          </p:cNvPr>
          <p:cNvSpPr txBox="1"/>
          <p:nvPr/>
        </p:nvSpPr>
        <p:spPr>
          <a:xfrm>
            <a:off x="4634232" y="2194689"/>
            <a:ext cx="10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/>
              <a:t>E1 0/0/0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57EB60-4197-4EC3-BEF2-C02A846F26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47" b="95197" l="2878" r="98201">
                        <a14:foregroundMark x1="1810" y1="6114" x2="2518" y2="92576"/>
                        <a14:foregroundMark x1="1799" y1="4803" x2="1810" y2="6114"/>
                        <a14:foregroundMark x1="22038" y1="97380" x2="22359" y2="97459"/>
                        <a14:foregroundMark x1="2518" y1="92576" x2="22038" y2="97380"/>
                        <a14:foregroundMark x1="38011" y1="98667" x2="88129" y2="96070"/>
                        <a14:foregroundMark x1="36296" y1="98755" x2="36531" y2="98743"/>
                        <a14:foregroundMark x1="88129" y1="96070" x2="99640" y2="75109"/>
                        <a14:foregroundMark x1="99640" y1="75109" x2="99640" y2="29694"/>
                        <a14:foregroundMark x1="94861" y1="16157" x2="92086" y2="8297"/>
                        <a14:foregroundMark x1="95169" y1="17031" x2="94861" y2="16157"/>
                        <a14:foregroundMark x1="98252" y1="25764" x2="98077" y2="25267"/>
                        <a14:foregroundMark x1="99640" y1="29694" x2="98252" y2="25764"/>
                        <a14:foregroundMark x1="92086" y1="8297" x2="57744" y2="3800"/>
                        <a14:foregroundMark x1="53120" y1="3918" x2="36835" y2="6960"/>
                        <a14:foregroundMark x1="27824" y1="5014" x2="15108" y2="2183"/>
                        <a14:foregroundMark x1="15108" y1="2183" x2="2878" y2="3930"/>
                        <a14:foregroundMark x1="11871" y1="15284" x2="16187" y2="59389"/>
                        <a14:foregroundMark x1="24460" y1="34498" x2="22662" y2="88210"/>
                        <a14:foregroundMark x1="22662" y1="88210" x2="22302" y2="87336"/>
                        <a14:foregroundMark x1="34203" y1="25597" x2="37050" y2="66376"/>
                        <a14:foregroundMark x1="33990" y1="22539" x2="34006" y2="22773"/>
                        <a14:foregroundMark x1="34892" y1="35808" x2="39568" y2="65502"/>
                        <a14:foregroundMark x1="39568" y1="65502" x2="55755" y2="80349"/>
                        <a14:foregroundMark x1="55755" y1="80349" x2="80576" y2="83843"/>
                        <a14:foregroundMark x1="83453" y1="21834" x2="98561" y2="79476"/>
                        <a14:foregroundMark x1="93165" y1="94323" x2="44245" y2="90393"/>
                        <a14:foregroundMark x1="23662" y1="94974" x2="22662" y2="95197"/>
                        <a14:foregroundMark x1="34916" y1="92470" x2="34422" y2="92580"/>
                        <a14:foregroundMark x1="44245" y1="90393" x2="35118" y2="92425"/>
                        <a14:foregroundMark x1="46763" y1="52838" x2="46763" y2="52838"/>
                        <a14:foregroundMark x1="55036" y1="54148" x2="55036" y2="54148"/>
                        <a14:foregroundMark x1="65468" y1="53712" x2="66547" y2="53712"/>
                        <a14:foregroundMark x1="75540" y1="54148" x2="75540" y2="54148"/>
                        <a14:foregroundMark x1="85971" y1="53712" x2="85971" y2="53712"/>
                        <a14:backgroundMark x1="32374" y1="8734" x2="32374" y2="8734"/>
                        <a14:backgroundMark x1="30216" y1="4803" x2="32014" y2="15284"/>
                        <a14:backgroundMark x1="33094" y1="14410" x2="33813" y2="21834"/>
                        <a14:backgroundMark x1="34173" y1="22707" x2="34892" y2="25328"/>
                        <a14:backgroundMark x1="28417" y1="4803" x2="29496" y2="9170"/>
                        <a14:backgroundMark x1="53597" y1="3057" x2="57914" y2="3493"/>
                        <a14:backgroundMark x1="97122" y1="19214" x2="98921" y2="24891"/>
                        <a14:backgroundMark x1="96763" y1="18777" x2="97122" y2="24454"/>
                        <a14:backgroundMark x1="96043" y1="17031" x2="96763" y2="20524"/>
                        <a14:backgroundMark x1="98201" y1="25328" x2="98201" y2="25328"/>
                        <a14:backgroundMark x1="98201" y1="25328" x2="98201" y2="25328"/>
                        <a14:backgroundMark x1="97842" y1="25764" x2="97842" y2="25764"/>
                        <a14:backgroundMark x1="97482" y1="25328" x2="97482" y2="25328"/>
                        <a14:backgroundMark x1="97842" y1="24891" x2="97842" y2="24891"/>
                        <a14:backgroundMark x1="98921" y1="25764" x2="98921" y2="25764"/>
                        <a14:backgroundMark x1="95324" y1="16157" x2="95324" y2="16157"/>
                        <a14:backgroundMark x1="95683" y1="17031" x2="95683" y2="18341"/>
                        <a14:backgroundMark x1="58993" y1="3057" x2="58993" y2="3057"/>
                        <a14:backgroundMark x1="52518" y1="3057" x2="52518" y2="3057"/>
                        <a14:backgroundMark x1="51799" y1="2620" x2="51799" y2="2620"/>
                        <a14:backgroundMark x1="36331" y1="3493" x2="36331" y2="3493"/>
                        <a14:backgroundMark x1="28417" y1="5677" x2="28417" y2="5677"/>
                        <a14:backgroundMark x1="33453" y1="22271" x2="33813" y2="22707"/>
                        <a14:backgroundMark x1="34173" y1="25328" x2="34173" y2="25328"/>
                        <a14:backgroundMark x1="33813" y1="23581" x2="33813" y2="23581"/>
                        <a14:backgroundMark x1="2518" y1="3930" x2="2518" y2="3930"/>
                        <a14:backgroundMark x1="2158" y1="4367" x2="2158" y2="4367"/>
                        <a14:backgroundMark x1="1799" y1="6114" x2="1799" y2="6114"/>
                        <a14:backgroundMark x1="24820" y1="97817" x2="24820" y2="97817"/>
                        <a14:backgroundMark x1="26259" y1="97380" x2="26259" y2="97380"/>
                        <a14:backgroundMark x1="27338" y1="97817" x2="28417" y2="97817"/>
                        <a14:backgroundMark x1="28777" y1="98253" x2="33453" y2="99127"/>
                        <a14:backgroundMark x1="36331" y1="99127" x2="37770" y2="99127"/>
                        <a14:backgroundMark x1="31655" y1="98690" x2="36331" y2="98690"/>
                        <a14:backgroundMark x1="21942" y1="98253" x2="27338" y2="98253"/>
                        <a14:backgroundMark x1="27698" y1="98690" x2="30216" y2="98690"/>
                        <a14:backgroundMark x1="20863" y1="97817" x2="20863" y2="97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1560" y="4612145"/>
            <a:ext cx="1627531" cy="13406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9371EB-319C-4CEB-9A33-85F51E9759D1}"/>
              </a:ext>
            </a:extLst>
          </p:cNvPr>
          <p:cNvSpPr txBox="1"/>
          <p:nvPr/>
        </p:nvSpPr>
        <p:spPr>
          <a:xfrm>
            <a:off x="1993900" y="5511800"/>
            <a:ext cx="96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CP9971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01069-B237-472C-B030-B10DF126A0E1}"/>
              </a:ext>
            </a:extLst>
          </p:cNvPr>
          <p:cNvSpPr txBox="1"/>
          <p:nvPr/>
        </p:nvSpPr>
        <p:spPr>
          <a:xfrm>
            <a:off x="6459840" y="5511800"/>
            <a:ext cx="98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CP7965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4BCA5B-1FE6-49B2-AA0C-9F3068DA1578}"/>
              </a:ext>
            </a:extLst>
          </p:cNvPr>
          <p:cNvSpPr/>
          <p:nvPr/>
        </p:nvSpPr>
        <p:spPr>
          <a:xfrm>
            <a:off x="2476500" y="2800638"/>
            <a:ext cx="2377219" cy="35100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54D133-13CD-4F2D-8B4C-0DE122F0DD06}"/>
              </a:ext>
            </a:extLst>
          </p:cNvPr>
          <p:cNvSpPr/>
          <p:nvPr/>
        </p:nvSpPr>
        <p:spPr>
          <a:xfrm>
            <a:off x="5162132" y="5952809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x4002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276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48768"/>
            <a:ext cx="5602224" cy="829056"/>
          </a:xfrm>
        </p:spPr>
        <p:txBody>
          <a:bodyPr>
            <a:normAutofit/>
          </a:bodyPr>
          <a:lstStyle/>
          <a:p>
            <a:r>
              <a:rPr lang="en-US" dirty="0"/>
              <a:t>PATRONES	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A26FDE2-A744-4E1D-8EC5-379A7AC6E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37644"/>
              </p:ext>
            </p:extLst>
          </p:nvPr>
        </p:nvGraphicFramePr>
        <p:xfrm>
          <a:off x="310896" y="877824"/>
          <a:ext cx="11344655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763">
                  <a:extLst>
                    <a:ext uri="{9D8B030D-6E8A-4147-A177-3AD203B41FA5}">
                      <a16:colId xmlns:a16="http://schemas.microsoft.com/office/drawing/2014/main" val="3106142186"/>
                    </a:ext>
                  </a:extLst>
                </a:gridCol>
                <a:gridCol w="424213">
                  <a:extLst>
                    <a:ext uri="{9D8B030D-6E8A-4147-A177-3AD203B41FA5}">
                      <a16:colId xmlns:a16="http://schemas.microsoft.com/office/drawing/2014/main" val="1755120868"/>
                    </a:ext>
                  </a:extLst>
                </a:gridCol>
                <a:gridCol w="5462016">
                  <a:extLst>
                    <a:ext uri="{9D8B030D-6E8A-4147-A177-3AD203B41FA5}">
                      <a16:colId xmlns:a16="http://schemas.microsoft.com/office/drawing/2014/main" val="2555678148"/>
                    </a:ext>
                  </a:extLst>
                </a:gridCol>
                <a:gridCol w="1115915">
                  <a:extLst>
                    <a:ext uri="{9D8B030D-6E8A-4147-A177-3AD203B41FA5}">
                      <a16:colId xmlns:a16="http://schemas.microsoft.com/office/drawing/2014/main" val="1739923073"/>
                    </a:ext>
                  </a:extLst>
                </a:gridCol>
                <a:gridCol w="3053748">
                  <a:extLst>
                    <a:ext uri="{9D8B030D-6E8A-4147-A177-3AD203B41FA5}">
                      <a16:colId xmlns:a16="http://schemas.microsoft.com/office/drawing/2014/main" val="256738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UY" dirty="0" err="1"/>
                        <a:t>Wilcard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Ej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Valida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3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Punto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cualquier digito discado , 0-9 o  *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20..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2000 a 2099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75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 con una o mas instancias del digito anterior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5+23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5523, 55523, 555523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01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Paréntesis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un rango de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[1-3]22 / 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122, 222, 322</a:t>
                      </a:r>
                    </a:p>
                    <a:p>
                      <a:r>
                        <a:rPr lang="es-UY" dirty="0"/>
                        <a:t>5, 7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359204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r>
                        <a:rPr lang="es-UY" dirty="0" err="1"/>
                        <a:t>Caret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^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no </a:t>
                      </a:r>
                      <a:r>
                        <a:rPr lang="es-UY" dirty="0" err="1"/>
                        <a:t>matchea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[^1-3]22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022, 422, 522, 622,…922,*22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08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Letra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cualquier numero discado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de 0 a 32 dígitos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2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 err="1"/>
                        <a:t>Comma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Inserta 1 segundo de pausa entre dígitos discados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3507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5D8FC1-A357-4F4F-94D7-BA4EDB0ADC70}"/>
              </a:ext>
            </a:extLst>
          </p:cNvPr>
          <p:cNvSpPr txBox="1"/>
          <p:nvPr/>
        </p:nvSpPr>
        <p:spPr>
          <a:xfrm>
            <a:off x="310896" y="3828107"/>
            <a:ext cx="7114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2000" dirty="0"/>
              <a:t>Ejercicios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2CACC84-ECD9-4718-A821-B189DE191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026564"/>
              </p:ext>
            </p:extLst>
          </p:nvPr>
        </p:nvGraphicFramePr>
        <p:xfrm>
          <a:off x="393290" y="4241523"/>
          <a:ext cx="11333380" cy="2139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5618">
                  <a:extLst>
                    <a:ext uri="{9D8B030D-6E8A-4147-A177-3AD203B41FA5}">
                      <a16:colId xmlns:a16="http://schemas.microsoft.com/office/drawing/2014/main" val="2680357956"/>
                    </a:ext>
                  </a:extLst>
                </a:gridCol>
                <a:gridCol w="1757762">
                  <a:extLst>
                    <a:ext uri="{9D8B030D-6E8A-4147-A177-3AD203B41FA5}">
                      <a16:colId xmlns:a16="http://schemas.microsoft.com/office/drawing/2014/main" val="2022617539"/>
                    </a:ext>
                  </a:extLst>
                </a:gridCol>
              </a:tblGrid>
              <a:tr h="373664">
                <a:tc>
                  <a:txBody>
                    <a:bodyPr/>
                    <a:lstStyle/>
                    <a:p>
                      <a:r>
                        <a:rPr lang="es-UY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Patrón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87018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r>
                        <a:rPr lang="es-UY" dirty="0"/>
                        <a:t>Comiencen con  555, que tengan el 1,2 o 3 como el 4 digito , y que luego termine en 3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74667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r>
                        <a:rPr lang="es-UY" dirty="0"/>
                        <a:t>Primer digito con 1, 4, 5 o 6 y los últimos 3 dígitos son 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023426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r>
                        <a:rPr lang="es-UY" dirty="0"/>
                        <a:t>Los primeros 2 dígitos son 55, el 3er digito es 5 o 9 , 4 digito cualquiera y termina 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441839"/>
                  </a:ext>
                </a:extLst>
              </a:tr>
              <a:tr h="644955">
                <a:tc>
                  <a:txBody>
                    <a:bodyPr/>
                    <a:lstStyle/>
                    <a:p>
                      <a:r>
                        <a:rPr lang="es-UY" dirty="0"/>
                        <a:t>Primer digito no esta entre el 1 y 7,segundo y tercer digito cualquier numero, y el ultimo es 1, 3 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872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14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3FE9B-3265-4D0A-B452-6D2AA4E1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Ecosistema - CISCO </a:t>
            </a:r>
          </a:p>
        </p:txBody>
      </p:sp>
      <p:pic>
        <p:nvPicPr>
          <p:cNvPr id="1030" name="Picture 6" descr="Build and configure cisco voip and analog devices by Zacharydrake934 |  Fiverr">
            <a:extLst>
              <a:ext uri="{FF2B5EF4-FFF2-40B4-BE49-F238E27FC236}">
                <a16:creationId xmlns:a16="http://schemas.microsoft.com/office/drawing/2014/main" id="{565622A1-987E-4FAB-BEE0-9C3F9DFA5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58" y="1574310"/>
            <a:ext cx="7953280" cy="517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D5613-923B-4CBB-A505-24A3486B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822348"/>
            <a:ext cx="1370934" cy="7185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4254AB-64BD-4667-9F18-1A5BF9BC9011}"/>
              </a:ext>
            </a:extLst>
          </p:cNvPr>
          <p:cNvCxnSpPr/>
          <p:nvPr/>
        </p:nvCxnSpPr>
        <p:spPr>
          <a:xfrm>
            <a:off x="6781465" y="2540849"/>
            <a:ext cx="0" cy="8881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3B02B7-B25F-4239-9456-90C9A06FB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646" y="6134983"/>
            <a:ext cx="628738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92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141758"/>
            <a:ext cx="10168128" cy="811971"/>
          </a:xfrm>
        </p:spPr>
        <p:txBody>
          <a:bodyPr>
            <a:normAutofit/>
          </a:bodyPr>
          <a:lstStyle/>
          <a:p>
            <a:r>
              <a:rPr lang="en-US" dirty="0" err="1"/>
              <a:t>Patrones</a:t>
            </a:r>
            <a:r>
              <a:rPr lang="en-US" dirty="0"/>
              <a:t> - </a:t>
            </a:r>
            <a:r>
              <a:rPr lang="en-US" dirty="0" err="1"/>
              <a:t>Solución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F02FA2-000A-49F7-BBE1-1FCE8CB0B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752436"/>
              </p:ext>
            </p:extLst>
          </p:nvPr>
        </p:nvGraphicFramePr>
        <p:xfrm>
          <a:off x="492499" y="2255098"/>
          <a:ext cx="1134465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5143">
                  <a:extLst>
                    <a:ext uri="{9D8B030D-6E8A-4147-A177-3AD203B41FA5}">
                      <a16:colId xmlns:a16="http://schemas.microsoft.com/office/drawing/2014/main" val="2956018018"/>
                    </a:ext>
                  </a:extLst>
                </a:gridCol>
                <a:gridCol w="1759511">
                  <a:extLst>
                    <a:ext uri="{9D8B030D-6E8A-4147-A177-3AD203B41FA5}">
                      <a16:colId xmlns:a16="http://schemas.microsoft.com/office/drawing/2014/main" val="742362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Descripción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Patrón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69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Comiencen con  555, que tengan el 1,2 o 3 como el 4 digito , y que luego termine en 3 </a:t>
                      </a:r>
                      <a:r>
                        <a:rPr lang="es-UY" dirty="0" err="1"/>
                        <a:t>digtos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555[1-3]…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7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Primer digito con 1, 4, 5 o 6 y los últimos 3 dígitos son 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[14-6]555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7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Los primeros 2 dígitos son 55, el 3er digito es 5 o 9 , 4 digito cualquiera y termina en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55[59].2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334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El primer digito no esta entre el 1 y 7, el segundo y tercer </a:t>
                      </a:r>
                      <a:r>
                        <a:rPr lang="es-UY" dirty="0" err="1"/>
                        <a:t>digto</a:t>
                      </a:r>
                      <a:r>
                        <a:rPr lang="es-UY" dirty="0"/>
                        <a:t> son cualquier numero, y el ultimo es 1, 3 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[^1-7]..[135]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325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74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90" y="243794"/>
            <a:ext cx="5349470" cy="117957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Patrones</a:t>
            </a:r>
            <a:r>
              <a:rPr lang="en-US" dirty="0"/>
              <a:t> PSTN- Uruguay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F603107-2854-42AE-8923-01AAEDC0A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05187"/>
              </p:ext>
            </p:extLst>
          </p:nvPr>
        </p:nvGraphicFramePr>
        <p:xfrm>
          <a:off x="299490" y="3346727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68285584"/>
                    </a:ext>
                  </a:extLst>
                </a:gridCol>
                <a:gridCol w="2121583">
                  <a:extLst>
                    <a:ext uri="{9D8B030D-6E8A-4147-A177-3AD203B41FA5}">
                      <a16:colId xmlns:a16="http://schemas.microsoft.com/office/drawing/2014/main" val="3589878060"/>
                    </a:ext>
                  </a:extLst>
                </a:gridCol>
                <a:gridCol w="3297083">
                  <a:extLst>
                    <a:ext uri="{9D8B030D-6E8A-4147-A177-3AD203B41FA5}">
                      <a16:colId xmlns:a16="http://schemas.microsoft.com/office/drawing/2014/main" val="404413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Discados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 </a:t>
                      </a:r>
                      <a:r>
                        <a:rPr lang="es-UY" dirty="0" err="1"/>
                        <a:t>Patron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3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Números de 3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3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Números de 4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8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Y" dirty="0"/>
                        <a:t>Llamadas Nacionales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6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Llamadas a Celulares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Llamadas Internacionales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69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0800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4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Emergencia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562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0CB2B8-0F20-4CD4-A002-932F72237CE2}"/>
              </a:ext>
            </a:extLst>
          </p:cNvPr>
          <p:cNvGraphicFramePr>
            <a:graphicFrameLocks noGrp="1"/>
          </p:cNvGraphicFramePr>
          <p:nvPr/>
        </p:nvGraphicFramePr>
        <p:xfrm>
          <a:off x="5648959" y="249913"/>
          <a:ext cx="6341935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21">
                  <a:extLst>
                    <a:ext uri="{9D8B030D-6E8A-4147-A177-3AD203B41FA5}">
                      <a16:colId xmlns:a16="http://schemas.microsoft.com/office/drawing/2014/main" val="3661095992"/>
                    </a:ext>
                  </a:extLst>
                </a:gridCol>
                <a:gridCol w="373945">
                  <a:extLst>
                    <a:ext uri="{9D8B030D-6E8A-4147-A177-3AD203B41FA5}">
                      <a16:colId xmlns:a16="http://schemas.microsoft.com/office/drawing/2014/main" val="2357484351"/>
                    </a:ext>
                  </a:extLst>
                </a:gridCol>
                <a:gridCol w="4842869">
                  <a:extLst>
                    <a:ext uri="{9D8B030D-6E8A-4147-A177-3AD203B41FA5}">
                      <a16:colId xmlns:a16="http://schemas.microsoft.com/office/drawing/2014/main" val="30280971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UY" dirty="0" err="1"/>
                        <a:t>Wilcard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Descripcion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Punto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Cualquier digito discado , 0-9 o </a:t>
                      </a:r>
                      <a:r>
                        <a:rPr lang="es-UY" dirty="0" err="1"/>
                        <a:t>the</a:t>
                      </a:r>
                      <a:r>
                        <a:rPr lang="es-UY" dirty="0"/>
                        <a:t>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63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Una o mas instancias del digito anterior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51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 err="1"/>
                        <a:t>Parentisis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un rango de dígitos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172078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r>
                        <a:rPr lang="es-UY" dirty="0" err="1"/>
                        <a:t>Caret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^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no </a:t>
                      </a:r>
                      <a:r>
                        <a:rPr lang="es-UY" dirty="0" err="1"/>
                        <a:t>matchea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Letra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cualquier numero discado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1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Inserta 1 s de pausa entre dígitos discados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1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07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90" y="243794"/>
            <a:ext cx="5349470" cy="117957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Patrones</a:t>
            </a:r>
            <a:r>
              <a:rPr lang="en-US" dirty="0"/>
              <a:t> PSTN- </a:t>
            </a:r>
            <a:r>
              <a:rPr lang="en-US" dirty="0" err="1"/>
              <a:t>Solucion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F603107-2854-42AE-8923-01AAEDC0A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986571"/>
              </p:ext>
            </p:extLst>
          </p:nvPr>
        </p:nvGraphicFramePr>
        <p:xfrm>
          <a:off x="299490" y="3346727"/>
          <a:ext cx="483091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68285584"/>
                    </a:ext>
                  </a:extLst>
                </a:gridCol>
                <a:gridCol w="2121583">
                  <a:extLst>
                    <a:ext uri="{9D8B030D-6E8A-4147-A177-3AD203B41FA5}">
                      <a16:colId xmlns:a16="http://schemas.microsoft.com/office/drawing/2014/main" val="3589878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Discados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 </a:t>
                      </a:r>
                      <a:r>
                        <a:rPr lang="es-UY" dirty="0" err="1"/>
                        <a:t>Patron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336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Números de 3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1..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23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Números de 4 dígitos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1…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285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Y" dirty="0"/>
                        <a:t>Llamadas Nacionales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[2-4]…….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6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Llamadas a Celulares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09[1-9]……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14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Llamadas Internacionales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00T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69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0800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0800….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4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Emergencia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562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0CB2B8-0F20-4CD4-A002-932F72237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16346"/>
              </p:ext>
            </p:extLst>
          </p:nvPr>
        </p:nvGraphicFramePr>
        <p:xfrm>
          <a:off x="5648959" y="249913"/>
          <a:ext cx="6341935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121">
                  <a:extLst>
                    <a:ext uri="{9D8B030D-6E8A-4147-A177-3AD203B41FA5}">
                      <a16:colId xmlns:a16="http://schemas.microsoft.com/office/drawing/2014/main" val="3661095992"/>
                    </a:ext>
                  </a:extLst>
                </a:gridCol>
                <a:gridCol w="373945">
                  <a:extLst>
                    <a:ext uri="{9D8B030D-6E8A-4147-A177-3AD203B41FA5}">
                      <a16:colId xmlns:a16="http://schemas.microsoft.com/office/drawing/2014/main" val="2357484351"/>
                    </a:ext>
                  </a:extLst>
                </a:gridCol>
                <a:gridCol w="4842869">
                  <a:extLst>
                    <a:ext uri="{9D8B030D-6E8A-4147-A177-3AD203B41FA5}">
                      <a16:colId xmlns:a16="http://schemas.microsoft.com/office/drawing/2014/main" val="30280971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UY" dirty="0" err="1"/>
                        <a:t>Wilcard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Descripcion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Punto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Cualquier digito discado , 0-9 o </a:t>
                      </a:r>
                      <a:r>
                        <a:rPr lang="es-UY" dirty="0" err="1"/>
                        <a:t>the</a:t>
                      </a:r>
                      <a:r>
                        <a:rPr lang="es-UY" dirty="0"/>
                        <a:t> *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963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Una o mas instancias del digito anterior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51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 err="1"/>
                        <a:t>Parentisis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un rango de dígitos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172078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r>
                        <a:rPr lang="es-UY" dirty="0" err="1"/>
                        <a:t>Caret</a:t>
                      </a:r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^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no </a:t>
                      </a:r>
                      <a:r>
                        <a:rPr lang="es-UY" dirty="0" err="1"/>
                        <a:t>matchea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39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Letra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Coincide con cualquier numero discado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1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Coma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Inserta 1 s de pausa entre dígitos discados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15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563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Dial-Peer</a:t>
            </a:r>
          </a:p>
        </p:txBody>
      </p:sp>
      <p:pic>
        <p:nvPicPr>
          <p:cNvPr id="6146" name="Picture 2" descr="Machine generated alternative text:&#10;POTS Dial Peer &#10;volP Dial Peer &#10;Frame &#10;serial 0/0 &#10;voice Tl &#10;PSTN &#10;POTS &#10;Dial Peer &#10;POTS Dial Peer ">
            <a:extLst>
              <a:ext uri="{FF2B5EF4-FFF2-40B4-BE49-F238E27FC236}">
                <a16:creationId xmlns:a16="http://schemas.microsoft.com/office/drawing/2014/main" id="{4E93189D-ECD3-4105-B4B4-BF5401BD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897693"/>
            <a:ext cx="6553545" cy="506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73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985176"/>
          </a:xfrm>
        </p:spPr>
        <p:txBody>
          <a:bodyPr>
            <a:normAutofit/>
          </a:bodyPr>
          <a:lstStyle/>
          <a:p>
            <a:r>
              <a:rPr lang="en-US" dirty="0"/>
              <a:t>Dial-Peer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CB8F1-CB82-4AA5-8080-800C2D173BEF}"/>
              </a:ext>
            </a:extLst>
          </p:cNvPr>
          <p:cNvSpPr txBox="1"/>
          <p:nvPr/>
        </p:nvSpPr>
        <p:spPr>
          <a:xfrm>
            <a:off x="1115568" y="1013566"/>
            <a:ext cx="101681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(POTS)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Plain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old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telephone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 err="1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service</a:t>
            </a:r>
            <a:r>
              <a:rPr lang="es-UY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dial peer: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s-UY" dirty="0">
                <a:effectLst/>
                <a:latin typeface="Calibri" panose="020F0502020204030204" pitchFamily="34" charset="0"/>
              </a:rPr>
              <a:t>Define la  información de accesibilidad </a:t>
            </a:r>
            <a:r>
              <a:rPr lang="es-UY" dirty="0">
                <a:latin typeface="Calibri" panose="020F0502020204030204" pitchFamily="34" charset="0"/>
              </a:rPr>
              <a:t>para cualquier conexión tradicional de voz conectado a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s-UY" dirty="0">
                <a:latin typeface="Calibri" panose="020F0502020204030204" pitchFamily="34" charset="0"/>
              </a:rPr>
              <a:t>FXS, FXO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s-UY" dirty="0">
                <a:effectLst/>
                <a:latin typeface="Calibri" panose="020F0502020204030204" pitchFamily="34" charset="0"/>
              </a:rPr>
              <a:t>E1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effectLst/>
                <a:latin typeface="Calibri" panose="020F0502020204030204" pitchFamily="34" charset="0"/>
              </a:rPr>
              <a:t> 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(VOIP) Voice </a:t>
            </a:r>
            <a:r>
              <a:rPr lang="es-UY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over</a:t>
            </a:r>
            <a:r>
              <a:rPr lang="es-UY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IP dial peer</a:t>
            </a:r>
          </a:p>
          <a:p>
            <a:pPr marL="628650" indent="-285750" fontAlgn="ctr">
              <a:buFont typeface="Arial" panose="020B0604020202020204" pitchFamily="34" charset="0"/>
              <a:buChar char="•"/>
            </a:pPr>
            <a:r>
              <a:rPr lang="es-UY" b="0" i="0" dirty="0">
                <a:solidFill>
                  <a:srgbClr val="222222"/>
                </a:solidFill>
                <a:effectLst/>
              </a:rPr>
              <a:t>Define la información de accesibilidad de voz para cualquier conexión </a:t>
            </a:r>
            <a:r>
              <a:rPr lang="es-UY" b="1" i="0" dirty="0">
                <a:solidFill>
                  <a:srgbClr val="222222"/>
                </a:solidFill>
                <a:effectLst/>
              </a:rPr>
              <a:t>VOIP</a:t>
            </a:r>
            <a:r>
              <a:rPr lang="es-UY" b="0" i="0" dirty="0">
                <a:solidFill>
                  <a:srgbClr val="222222"/>
                </a:solidFill>
                <a:effectLst/>
              </a:rPr>
              <a:t> </a:t>
            </a:r>
          </a:p>
          <a:p>
            <a:pPr marL="1085850" lvl="1" indent="-285750" fontAlgn="ctr">
              <a:buFont typeface="Arial" panose="020B0604020202020204" pitchFamily="34" charset="0"/>
              <a:buChar char="•"/>
            </a:pPr>
            <a:r>
              <a:rPr lang="es-UY" b="0" i="0" dirty="0">
                <a:solidFill>
                  <a:srgbClr val="222222"/>
                </a:solidFill>
                <a:effectLst/>
              </a:rPr>
              <a:t>Dispositivo al que se pueda acceder a través de una dirección IP.</a:t>
            </a:r>
            <a:endParaRPr lang="es-UY" dirty="0">
              <a:effectLst/>
              <a:latin typeface="Calibri" panose="020F0502020204030204" pitchFamily="34" charset="0"/>
            </a:endParaRPr>
          </a:p>
          <a:p>
            <a:endParaRPr lang="es-UY" dirty="0"/>
          </a:p>
        </p:txBody>
      </p:sp>
      <p:pic>
        <p:nvPicPr>
          <p:cNvPr id="7169" name="Picture 1" descr="Machine generated alternative text:&#10;xl 101 &#10;call Leg 1 &#10;Call Leg2 &#10;10.1.1.1/24 &#10;Call Leg 3 &#10;10.1.12'24 &#10;' call Leg 4 &#10;x2510 &#10;CME_A &#10;IP WAN &#10;ROUTER_B ">
            <a:extLst>
              <a:ext uri="{FF2B5EF4-FFF2-40B4-BE49-F238E27FC236}">
                <a16:creationId xmlns:a16="http://schemas.microsoft.com/office/drawing/2014/main" id="{F25F5901-A3D1-4FE7-BA2C-7ACD41D90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40" y="3280186"/>
            <a:ext cx="64198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C70EF-B5C7-46AB-A78B-E054DCE21CC2}"/>
              </a:ext>
            </a:extLst>
          </p:cNvPr>
          <p:cNvSpPr txBox="1"/>
          <p:nvPr/>
        </p:nvSpPr>
        <p:spPr>
          <a:xfrm>
            <a:off x="1001856" y="4931508"/>
            <a:ext cx="10796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b="1" dirty="0">
                <a:solidFill>
                  <a:srgbClr val="FF0000"/>
                </a:solidFill>
              </a:rPr>
              <a:t>Una “</a:t>
            </a:r>
            <a:r>
              <a:rPr lang="es-UY" sz="1600" b="1" dirty="0" err="1">
                <a:solidFill>
                  <a:srgbClr val="FF0000"/>
                </a:solidFill>
              </a:rPr>
              <a:t>call</a:t>
            </a:r>
            <a:r>
              <a:rPr lang="es-UY" sz="1600" b="1" dirty="0">
                <a:solidFill>
                  <a:srgbClr val="FF0000"/>
                </a:solidFill>
              </a:rPr>
              <a:t> </a:t>
            </a:r>
            <a:r>
              <a:rPr lang="es-UY" sz="1600" b="1" dirty="0" err="1">
                <a:solidFill>
                  <a:srgbClr val="FF0000"/>
                </a:solidFill>
              </a:rPr>
              <a:t>leg</a:t>
            </a:r>
            <a:r>
              <a:rPr lang="es-UY" sz="1600" b="1" dirty="0">
                <a:solidFill>
                  <a:srgbClr val="FF0000"/>
                </a:solidFill>
              </a:rPr>
              <a:t>”, representa una conexión hacia o desde un Gateway de voz , desde una </a:t>
            </a:r>
            <a:r>
              <a:rPr lang="es-UY" sz="1600" b="1" dirty="0" err="1">
                <a:solidFill>
                  <a:srgbClr val="FF0000"/>
                </a:solidFill>
              </a:rPr>
              <a:t>source</a:t>
            </a:r>
            <a:r>
              <a:rPr lang="es-UY" sz="1600" b="1" dirty="0">
                <a:solidFill>
                  <a:srgbClr val="FF0000"/>
                </a:solidFill>
              </a:rPr>
              <a:t> de  POTS o VOIP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B4BDB-8168-4F0C-B722-6D17DBDFEBDD}"/>
              </a:ext>
            </a:extLst>
          </p:cNvPr>
          <p:cNvSpPr txBox="1"/>
          <p:nvPr/>
        </p:nvSpPr>
        <p:spPr>
          <a:xfrm>
            <a:off x="2360477" y="5349977"/>
            <a:ext cx="6368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1: </a:t>
            </a:r>
            <a:r>
              <a:rPr lang="es-UY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ncoming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POTS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dirty="0">
                <a:solidFill>
                  <a:srgbClr val="000000"/>
                </a:solidFill>
                <a:latin typeface="Calibri" panose="020F0502020204030204" pitchFamily="34" charset="0"/>
              </a:rPr>
              <a:t>de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x1101 on CME_A.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2: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outgoing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VoIP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CME_A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ROUTER_B.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3: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incoming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VoIP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on ROUTER_B </a:t>
            </a:r>
            <a:r>
              <a:rPr lang="es-UY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CME_A.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 err="1"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effectLst/>
                <a:latin typeface="Calibri" panose="020F0502020204030204" pitchFamily="34" charset="0"/>
              </a:rPr>
              <a:t> 4: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outgoing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POTS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call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leg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to</a:t>
            </a:r>
            <a:r>
              <a:rPr lang="es-UY" sz="1800" dirty="0">
                <a:effectLst/>
                <a:latin typeface="Calibri" panose="020F0502020204030204" pitchFamily="34" charset="0"/>
              </a:rPr>
              <a:t> x2510 </a:t>
            </a:r>
            <a:r>
              <a:rPr lang="es-UY" sz="1800" dirty="0" err="1">
                <a:effectLst/>
                <a:latin typeface="Calibri" panose="020F0502020204030204" pitchFamily="34" charset="0"/>
              </a:rPr>
              <a:t>from</a:t>
            </a:r>
            <a:r>
              <a:rPr lang="es-UY" sz="1800" dirty="0">
                <a:effectLst/>
                <a:latin typeface="Calibri" panose="020F0502020204030204" pitchFamily="34" charset="0"/>
              </a:rPr>
              <a:t> ROUTER_B.</a:t>
            </a:r>
          </a:p>
        </p:txBody>
      </p:sp>
    </p:spTree>
    <p:extLst>
      <p:ext uri="{BB962C8B-B14F-4D97-AF65-F5344CB8AC3E}">
        <p14:creationId xmlns:p14="http://schemas.microsoft.com/office/powerpoint/2010/main" val="121613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88571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Configuración  POTS - Dial Peer</a:t>
            </a:r>
          </a:p>
        </p:txBody>
      </p:sp>
      <p:pic>
        <p:nvPicPr>
          <p:cNvPr id="8194" name="Picture 2" descr="Texto alternativo generado por el equipo:&#10;FXS 0/0/0 &#10;x1101 &#10;FXS 0/0/1 &#10;CME A &#10;x1102 &#10;10.1.1.1/24 &#10;10.1.1.2/24 &#10;Tl PRI 1/0 &#10;'P WAN &#10;ROUTER B &#10;Extensions ">
            <a:extLst>
              <a:ext uri="{FF2B5EF4-FFF2-40B4-BE49-F238E27FC236}">
                <a16:creationId xmlns:a16="http://schemas.microsoft.com/office/drawing/2014/main" id="{B9141F92-2AF3-49E2-863B-F7B2009F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68" y="1066800"/>
            <a:ext cx="7810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2E251-8970-4B67-97E7-87F2F1570B16}"/>
              </a:ext>
            </a:extLst>
          </p:cNvPr>
          <p:cNvSpPr txBox="1"/>
          <p:nvPr/>
        </p:nvSpPr>
        <p:spPr>
          <a:xfrm>
            <a:off x="0" y="4202809"/>
            <a:ext cx="57527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)# 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dial-peer voice 1101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pots</a:t>
            </a:r>
            <a:endParaRPr lang="es-UY" sz="160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-dial-peer)#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destination-pattern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1101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-dial-peer)#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port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0/0/0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)# 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dial-peer voice 1102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pots</a:t>
            </a:r>
            <a:endParaRPr lang="es-UY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-dial-peer)#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destination-pattern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1102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-dial-peer)#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port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0/0/1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B3B486-9F9D-448F-9CB8-8F815940E4B7}"/>
              </a:ext>
            </a:extLst>
          </p:cNvPr>
          <p:cNvCxnSpPr/>
          <p:nvPr/>
        </p:nvCxnSpPr>
        <p:spPr>
          <a:xfrm flipH="1">
            <a:off x="2566219" y="2900516"/>
            <a:ext cx="1032387" cy="1130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C641F7-5219-4361-B86C-68782A252738}"/>
              </a:ext>
            </a:extLst>
          </p:cNvPr>
          <p:cNvCxnSpPr>
            <a:cxnSpLocks/>
          </p:cNvCxnSpPr>
          <p:nvPr/>
        </p:nvCxnSpPr>
        <p:spPr>
          <a:xfrm>
            <a:off x="6479458" y="2655191"/>
            <a:ext cx="1032387" cy="1228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D34AE9-B5E4-4DED-ACEF-7CFD50F487B6}"/>
              </a:ext>
            </a:extLst>
          </p:cNvPr>
          <p:cNvSpPr txBox="1"/>
          <p:nvPr/>
        </p:nvSpPr>
        <p:spPr>
          <a:xfrm>
            <a:off x="6096000" y="4031226"/>
            <a:ext cx="48444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latin typeface="Consolas" panose="020B0609020204030204" pitchFamily="49" charset="0"/>
              </a:rPr>
              <a:t>ROUTER_B(</a:t>
            </a:r>
            <a:r>
              <a:rPr lang="es-UY" sz="1600" dirty="0" err="1">
                <a:latin typeface="Consolas" panose="020B0609020204030204" pitchFamily="49" charset="0"/>
              </a:rPr>
              <a:t>config</a:t>
            </a:r>
            <a:r>
              <a:rPr lang="es-UY" sz="1600" dirty="0">
                <a:latin typeface="Consolas" panose="020B0609020204030204" pitchFamily="49" charset="0"/>
              </a:rPr>
              <a:t>)#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Dial-peer voice 200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pots</a:t>
            </a:r>
            <a:endParaRPr lang="es-UY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latin typeface="Consolas" panose="020B0609020204030204" pitchFamily="49" charset="0"/>
              </a:rPr>
              <a:t>(c-d-p)#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destination-pattern 2...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latin typeface="Consolas" panose="020B0609020204030204" pitchFamily="49" charset="0"/>
              </a:rPr>
              <a:t>(c-d-p)# 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no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digit-strip</a:t>
            </a:r>
            <a:endParaRPr lang="es-UY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latin typeface="Consolas" panose="020B0609020204030204" pitchFamily="49" charset="0"/>
              </a:rPr>
              <a:t>(c-.d-p)#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port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1/0:23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F5FFA-2B32-4D92-B94C-9CBA810773D9}"/>
              </a:ext>
            </a:extLst>
          </p:cNvPr>
          <p:cNvSpPr txBox="1"/>
          <p:nvPr/>
        </p:nvSpPr>
        <p:spPr>
          <a:xfrm>
            <a:off x="6027174" y="5319252"/>
            <a:ext cx="58305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600" dirty="0">
                <a:solidFill>
                  <a:srgbClr val="FF0000"/>
                </a:solidFill>
              </a:rPr>
              <a:t>¡¡¡ El router automáticamente saca cualquier digito definido explícitamente de un POTS Dial-peer antes de reenviar la llamada.</a:t>
            </a:r>
          </a:p>
          <a:p>
            <a:endParaRPr lang="es-UY" sz="1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0453E-D5C1-47FD-9530-92178C2B84E0}"/>
              </a:ext>
            </a:extLst>
          </p:cNvPr>
          <p:cNvSpPr txBox="1"/>
          <p:nvPr/>
        </p:nvSpPr>
        <p:spPr>
          <a:xfrm>
            <a:off x="4195806" y="2703685"/>
            <a:ext cx="343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             2104                             104    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EE3949-A48C-476E-961B-EEC156048AD2}"/>
              </a:ext>
            </a:extLst>
          </p:cNvPr>
          <p:cNvCxnSpPr/>
          <p:nvPr/>
        </p:nvCxnSpPr>
        <p:spPr>
          <a:xfrm>
            <a:off x="5477256" y="2900516"/>
            <a:ext cx="1380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BDA0C9F-3B7B-4A19-972A-0801E453CAE0}"/>
              </a:ext>
            </a:extLst>
          </p:cNvPr>
          <p:cNvSpPr txBox="1"/>
          <p:nvPr/>
        </p:nvSpPr>
        <p:spPr>
          <a:xfrm>
            <a:off x="4539286" y="1705337"/>
            <a:ext cx="3978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Si no estuviera el </a:t>
            </a:r>
            <a:r>
              <a:rPr lang="es-UY" sz="1200" b="1" dirty="0"/>
              <a:t>no </a:t>
            </a:r>
            <a:r>
              <a:rPr lang="es-UY" sz="1200" b="1" dirty="0" err="1"/>
              <a:t>digit-strip</a:t>
            </a:r>
            <a:r>
              <a:rPr lang="es-UY" sz="1200" b="1" dirty="0"/>
              <a:t> </a:t>
            </a:r>
            <a:r>
              <a:rPr lang="es-UY" sz="1200" dirty="0"/>
              <a:t>, el 2104 pasaría a ser 104 </a:t>
            </a:r>
          </a:p>
        </p:txBody>
      </p:sp>
    </p:spTree>
    <p:extLst>
      <p:ext uri="{BB962C8B-B14F-4D97-AF65-F5344CB8AC3E}">
        <p14:creationId xmlns:p14="http://schemas.microsoft.com/office/powerpoint/2010/main" val="399132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88571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Configuración  VoIP - Dial Peer</a:t>
            </a:r>
          </a:p>
        </p:txBody>
      </p:sp>
      <p:pic>
        <p:nvPicPr>
          <p:cNvPr id="8194" name="Picture 2" descr="Texto alternativo generado por el equipo:&#10;FXS 0/0/0 &#10;x1101 &#10;FXS 0/0/1 &#10;CME A &#10;x1102 &#10;10.1.1.1/24 &#10;10.1.1.2/24 &#10;Tl PRI 1/0 &#10;'P WAN &#10;ROUTER B &#10;Extensions ">
            <a:extLst>
              <a:ext uri="{FF2B5EF4-FFF2-40B4-BE49-F238E27FC236}">
                <a16:creationId xmlns:a16="http://schemas.microsoft.com/office/drawing/2014/main" id="{B9141F92-2AF3-49E2-863B-F7B2009F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768" y="1066800"/>
            <a:ext cx="78105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12E251-8970-4B67-97E7-87F2F1570B16}"/>
              </a:ext>
            </a:extLst>
          </p:cNvPr>
          <p:cNvSpPr txBox="1"/>
          <p:nvPr/>
        </p:nvSpPr>
        <p:spPr>
          <a:xfrm>
            <a:off x="142567" y="3939277"/>
            <a:ext cx="57715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CME_A(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)# 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dial-peer voice 2000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voip</a:t>
            </a:r>
            <a:endParaRPr lang="es-UY" sz="160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CMA_A(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-dial-peer)# </a:t>
            </a:r>
            <a:r>
              <a:rPr lang="es-UY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destination-pattern</a:t>
            </a:r>
            <a:r>
              <a:rPr lang="es-UY" sz="1600" dirty="0">
                <a:solidFill>
                  <a:srgbClr val="0070C0"/>
                </a:solidFill>
                <a:latin typeface="Consolas" panose="020B0609020204030204" pitchFamily="49" charset="0"/>
              </a:rPr>
              <a:t> 2...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CMA_A(c-d-p)#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sesstion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target ipv4:10.1.1.2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CMA_A(c-d-p)#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codec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g711ulaw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 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B3B486-9F9D-448F-9CB8-8F815940E4B7}"/>
              </a:ext>
            </a:extLst>
          </p:cNvPr>
          <p:cNvCxnSpPr>
            <a:cxnSpLocks/>
          </p:cNvCxnSpPr>
          <p:nvPr/>
        </p:nvCxnSpPr>
        <p:spPr>
          <a:xfrm flipH="1">
            <a:off x="2668732" y="2900516"/>
            <a:ext cx="929875" cy="103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C641F7-5219-4361-B86C-68782A252738}"/>
              </a:ext>
            </a:extLst>
          </p:cNvPr>
          <p:cNvCxnSpPr>
            <a:cxnSpLocks/>
          </p:cNvCxnSpPr>
          <p:nvPr/>
        </p:nvCxnSpPr>
        <p:spPr>
          <a:xfrm>
            <a:off x="6479458" y="2655191"/>
            <a:ext cx="1032387" cy="1228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DF5FFA-2B32-4D92-B94C-9CBA810773D9}"/>
              </a:ext>
            </a:extLst>
          </p:cNvPr>
          <p:cNvSpPr txBox="1"/>
          <p:nvPr/>
        </p:nvSpPr>
        <p:spPr>
          <a:xfrm>
            <a:off x="838200" y="5210523"/>
            <a:ext cx="10304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>
                <a:solidFill>
                  <a:srgbClr val="FF0000"/>
                </a:solidFill>
              </a:rPr>
              <a:t>Si los valores de los códecs no coinciden entre los 2 </a:t>
            </a:r>
            <a:r>
              <a:rPr lang="es-UY" sz="1600" dirty="0" err="1">
                <a:solidFill>
                  <a:srgbClr val="FF0000"/>
                </a:solidFill>
              </a:rPr>
              <a:t>routers</a:t>
            </a:r>
            <a:r>
              <a:rPr lang="es-UY" sz="1600" dirty="0">
                <a:solidFill>
                  <a:srgbClr val="FF0000"/>
                </a:solidFill>
              </a:rPr>
              <a:t>, la llamada cae y </a:t>
            </a:r>
            <a:r>
              <a:rPr lang="es-UY" sz="1600" dirty="0" err="1">
                <a:solidFill>
                  <a:srgbClr val="FF0000"/>
                </a:solidFill>
              </a:rPr>
              <a:t>devuleve</a:t>
            </a:r>
            <a:r>
              <a:rPr lang="es-UY" sz="1600" dirty="0">
                <a:solidFill>
                  <a:srgbClr val="FF0000"/>
                </a:solidFill>
              </a:rPr>
              <a:t> un tono de reorden (busy </a:t>
            </a:r>
            <a:r>
              <a:rPr lang="es-UY" sz="1600" dirty="0" err="1">
                <a:solidFill>
                  <a:srgbClr val="FF0000"/>
                </a:solidFill>
              </a:rPr>
              <a:t>signal</a:t>
            </a:r>
            <a:r>
              <a:rPr lang="es-UY" sz="16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600" dirty="0">
                <a:solidFill>
                  <a:srgbClr val="FF0000"/>
                </a:solidFill>
              </a:rPr>
              <a:t>A esto se lo conoce generalmente como un </a:t>
            </a:r>
            <a:r>
              <a:rPr lang="es-UY" sz="1600" b="1" dirty="0" err="1">
                <a:solidFill>
                  <a:srgbClr val="00B050"/>
                </a:solidFill>
              </a:rPr>
              <a:t>Codec</a:t>
            </a:r>
            <a:r>
              <a:rPr lang="es-UY" sz="1600" b="1" dirty="0">
                <a:solidFill>
                  <a:srgbClr val="00B050"/>
                </a:solidFill>
              </a:rPr>
              <a:t> </a:t>
            </a:r>
            <a:r>
              <a:rPr lang="es-UY" sz="1600" b="1" dirty="0" err="1">
                <a:solidFill>
                  <a:srgbClr val="00B050"/>
                </a:solidFill>
              </a:rPr>
              <a:t>Mismatch</a:t>
            </a:r>
            <a:endParaRPr lang="es-UY" sz="16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A8D7EF-E3EE-402C-999B-018585EB5E62}"/>
              </a:ext>
            </a:extLst>
          </p:cNvPr>
          <p:cNvSpPr txBox="1"/>
          <p:nvPr/>
        </p:nvSpPr>
        <p:spPr>
          <a:xfrm>
            <a:off x="6096000" y="3922016"/>
            <a:ext cx="6218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ROUTER_B(</a:t>
            </a:r>
            <a:r>
              <a:rPr lang="es-UY" sz="1600" dirty="0" err="1">
                <a:effectLst/>
                <a:latin typeface="Consolas" panose="020B0609020204030204" pitchFamily="49" charset="0"/>
              </a:rPr>
              <a:t>config</a:t>
            </a:r>
            <a:r>
              <a:rPr lang="es-UY" sz="1600" dirty="0">
                <a:effectLst/>
                <a:latin typeface="Consolas" panose="020B0609020204030204" pitchFamily="49" charset="0"/>
              </a:rPr>
              <a:t>)# 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dial-peer voice 1100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voip</a:t>
            </a:r>
            <a:endParaRPr lang="es-UY" sz="160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ROUTER_B(c-d-p)#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destination-pattern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110.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ROUTER_B(c-d-p)#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target ipv4:10.1.1.1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600" dirty="0">
                <a:effectLst/>
                <a:latin typeface="Consolas" panose="020B0609020204030204" pitchFamily="49" charset="0"/>
              </a:rPr>
              <a:t>ROUTER_B(c-d-p)# </a:t>
            </a:r>
            <a:r>
              <a:rPr lang="es-UY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codec</a:t>
            </a:r>
            <a:r>
              <a:rPr lang="es-UY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g711ulaw</a:t>
            </a:r>
          </a:p>
        </p:txBody>
      </p:sp>
    </p:spTree>
    <p:extLst>
      <p:ext uri="{BB962C8B-B14F-4D97-AF65-F5344CB8AC3E}">
        <p14:creationId xmlns:p14="http://schemas.microsoft.com/office/powerpoint/2010/main" val="15307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02" y="125718"/>
            <a:ext cx="4462842" cy="738664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Microsoft Sans Serif" panose="020B0604020202020204" pitchFamily="34" charset="0"/>
              </a:rPr>
              <a:t>Private Line Automatic Ringdown (PLAR)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11F000-8134-42F8-8011-394120ED5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364" y="1612991"/>
            <a:ext cx="92014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UY" altLang="es-UY" sz="1600" dirty="0">
                <a:cs typeface="Microsoft Sans Serif" panose="020B0604020202020204" pitchFamily="34" charset="0"/>
              </a:rPr>
              <a:t>E</a:t>
            </a:r>
            <a:r>
              <a:rPr kumimoji="0" lang="es-UY" altLang="es-UY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l </a:t>
            </a:r>
            <a:r>
              <a:rPr kumimoji="0" lang="es-UY" altLang="es-UY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voice-</a:t>
            </a:r>
            <a:r>
              <a:rPr kumimoji="0" lang="es-UY" altLang="es-UY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port</a:t>
            </a:r>
            <a:r>
              <a:rPr kumimoji="0" lang="es-UY" altLang="es-UY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 0/0/0 </a:t>
            </a:r>
            <a:r>
              <a:rPr kumimoji="0" lang="es-UY" altLang="es-UY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de la </a:t>
            </a:r>
            <a:r>
              <a:rPr kumimoji="0" lang="es-UY" altLang="es-UY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FXS</a:t>
            </a:r>
            <a:r>
              <a:rPr kumimoji="0" lang="es-UY" altLang="es-UY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 esta “</a:t>
            </a:r>
            <a:r>
              <a:rPr kumimoji="0" lang="es-UY" altLang="es-UY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hardcodeado</a:t>
            </a:r>
            <a:r>
              <a:rPr kumimoji="0" lang="es-UY" altLang="es-UY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” para discar el  </a:t>
            </a:r>
            <a:r>
              <a:rPr kumimoji="0" lang="es-UY" altLang="es-UY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1102 </a:t>
            </a:r>
            <a:r>
              <a:rPr kumimoji="0" lang="es-UY" altLang="es-UY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en el momento que el tubo se levante</a:t>
            </a:r>
            <a:r>
              <a:rPr kumimoji="0" lang="en-US" altLang="es-UY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icrosoft Sans Serif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UY" altLang="es-UY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Microsoft Sans Serif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UY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Microsoft Sans Serif" panose="020B0604020202020204" pitchFamily="34" charset="0"/>
              </a:rPr>
              <a:t>PLAR </a:t>
            </a:r>
            <a:r>
              <a:rPr kumimoji="0" lang="en-US" altLang="es-UY" sz="1600" b="0" i="0" u="none" strike="noStrike" cap="none" normalizeH="0" baseline="0" dirty="0" err="1">
                <a:ln>
                  <a:noFill/>
                </a:ln>
                <a:effectLst/>
                <a:cs typeface="Microsoft Sans Serif" panose="020B0604020202020204" pitchFamily="34" charset="0"/>
              </a:rPr>
              <a:t>puede</a:t>
            </a:r>
            <a:r>
              <a:rPr kumimoji="0" lang="en-US" altLang="es-UY" sz="1600" b="0" i="0" u="none" strike="noStrike" cap="none" normalizeH="0" baseline="0" dirty="0">
                <a:ln>
                  <a:noFill/>
                </a:ln>
                <a:effectLst/>
                <a:cs typeface="Microsoft Sans Serif" panose="020B0604020202020204" pitchFamily="34" charset="0"/>
              </a:rPr>
              <a:t> ser </a:t>
            </a:r>
            <a:r>
              <a:rPr kumimoji="0" lang="en-US" altLang="es-UY" sz="1600" b="0" i="0" u="none" strike="noStrike" cap="none" normalizeH="0" baseline="0" dirty="0" err="1">
                <a:ln>
                  <a:noFill/>
                </a:ln>
                <a:effectLst/>
                <a:cs typeface="Microsoft Sans Serif" panose="020B0604020202020204" pitchFamily="34" charset="0"/>
              </a:rPr>
              <a:t>muy</a:t>
            </a:r>
            <a:r>
              <a:rPr kumimoji="0" lang="en-US" altLang="es-UY" sz="1600" b="0" i="0" u="none" strike="noStrike" cap="none" normalizeH="0" baseline="0" dirty="0">
                <a:ln>
                  <a:noFill/>
                </a:ln>
                <a:effectLst/>
                <a:cs typeface="Microsoft Sans Serif" panose="020B0604020202020204" pitchFamily="34" charset="0"/>
              </a:rPr>
              <a:t> util </a:t>
            </a:r>
            <a:r>
              <a:rPr kumimoji="0" lang="en-US" altLang="es-UY" sz="1600" b="0" i="0" u="none" strike="noStrike" cap="none" normalizeH="0" baseline="0" dirty="0" err="1">
                <a:ln>
                  <a:noFill/>
                </a:ln>
                <a:effectLst/>
                <a:cs typeface="Microsoft Sans Serif" panose="020B0604020202020204" pitchFamily="34" charset="0"/>
              </a:rPr>
              <a:t>usando</a:t>
            </a:r>
            <a:r>
              <a:rPr kumimoji="0" lang="en-US" altLang="es-UY" sz="1600" b="0" i="0" u="none" strike="noStrike" cap="none" normalizeH="0" baseline="0" dirty="0">
                <a:ln>
                  <a:noFill/>
                </a:ln>
                <a:effectLst/>
                <a:cs typeface="Microsoft Sans Serif" panose="020B0604020202020204" pitchFamily="34" charset="0"/>
              </a:rPr>
              <a:t> </a:t>
            </a:r>
            <a:r>
              <a:rPr kumimoji="0" lang="en-US" altLang="es-UY" sz="1600" b="0" i="0" u="none" strike="noStrike" cap="none" normalizeH="0" baseline="0" dirty="0" err="1">
                <a:ln>
                  <a:noFill/>
                </a:ln>
                <a:effectLst/>
                <a:cs typeface="Microsoft Sans Serif" panose="020B0604020202020204" pitchFamily="34" charset="0"/>
              </a:rPr>
              <a:t>conexiones</a:t>
            </a:r>
            <a:r>
              <a:rPr kumimoji="0" lang="en-US" altLang="es-UY" sz="1600" b="0" i="0" u="none" strike="noStrike" cap="none" normalizeH="0" baseline="0" dirty="0">
                <a:ln>
                  <a:noFill/>
                </a:ln>
                <a:effectLst/>
                <a:cs typeface="Microsoft Sans Serif" panose="020B0604020202020204" pitchFamily="34" charset="0"/>
              </a:rPr>
              <a:t> FXO a la PSTN</a:t>
            </a:r>
            <a:endParaRPr kumimoji="0" lang="en-US" altLang="es-UY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 descr="Machine generated alternative text:&#10;101 &#10;X1102 &#10;FXS 0/0/0 &#10;FXS 0/0/1 &#10;CME_A ">
            <a:extLst>
              <a:ext uri="{FF2B5EF4-FFF2-40B4-BE49-F238E27FC236}">
                <a16:creationId xmlns:a16="http://schemas.microsoft.com/office/drawing/2014/main" id="{23D8C19E-168E-40D3-97C8-9EB7F185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43" y="892782"/>
            <a:ext cx="27051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EC7FE66-AEE7-4BE4-8A3B-D94C22AA2D4D}"/>
              </a:ext>
            </a:extLst>
          </p:cNvPr>
          <p:cNvSpPr txBox="1"/>
          <p:nvPr/>
        </p:nvSpPr>
        <p:spPr>
          <a:xfrm>
            <a:off x="3151632" y="86438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CME_A(config)#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voice-port 0/0/0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voiceport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)#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connection </a:t>
            </a:r>
            <a:r>
              <a:rPr lang="en-US" sz="16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plar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1102</a:t>
            </a:r>
          </a:p>
        </p:txBody>
      </p:sp>
      <p:pic>
        <p:nvPicPr>
          <p:cNvPr id="1031" name="Picture 7" descr="Machine generated alternative text:&#10;Receptionist &#10;х1500 &#10;СМЕ_А &#10;РАО ТОЮ &#10;РАО 2ЮЛ &#10;PSTN ">
            <a:extLst>
              <a:ext uri="{FF2B5EF4-FFF2-40B4-BE49-F238E27FC236}">
                <a16:creationId xmlns:a16="http://schemas.microsoft.com/office/drawing/2014/main" id="{190D7032-E6B1-49A9-AE76-9DD43CC68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43" y="2694202"/>
            <a:ext cx="5961507" cy="119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EB869D2-927D-40D4-8791-B0242DDF0B2F}"/>
              </a:ext>
            </a:extLst>
          </p:cNvPr>
          <p:cNvSpPr txBox="1"/>
          <p:nvPr/>
        </p:nvSpPr>
        <p:spPr>
          <a:xfrm>
            <a:off x="244602" y="4282790"/>
            <a:ext cx="54566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CME_A(config)# </a:t>
            </a:r>
            <a:r>
              <a:rPr lang="en-US" sz="160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voice-port 2/0/0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voiceport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)#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connection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plar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1500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voiceport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)#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CME_A(config)#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voice-port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2/0/1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voiceport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)#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connection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plar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1500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</a:rPr>
              <a:t>CME_A(config-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voiceport</a:t>
            </a:r>
            <a:r>
              <a:rPr lang="en-US" sz="1600" dirty="0">
                <a:effectLst/>
                <a:latin typeface="Consolas" panose="020B0609020204030204" pitchFamily="49" charset="0"/>
              </a:rPr>
              <a:t>)#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Microsoft Sans Serif" panose="020B0604020202020204" pitchFamily="34" charset="0"/>
              </a:rPr>
              <a:t> 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BECA2A0-667B-4BA0-A060-5701D8E48EB5}"/>
              </a:ext>
            </a:extLst>
          </p:cNvPr>
          <p:cNvSpPr txBox="1"/>
          <p:nvPr/>
        </p:nvSpPr>
        <p:spPr>
          <a:xfrm>
            <a:off x="7400544" y="2809659"/>
            <a:ext cx="36941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sz="1600" dirty="0" err="1"/>
              <a:t>voice-port</a:t>
            </a:r>
            <a:r>
              <a:rPr lang="es-UY" sz="1600" dirty="0"/>
              <a:t> 0/0/1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connection</a:t>
            </a:r>
            <a:r>
              <a:rPr lang="es-UY" sz="1600" dirty="0"/>
              <a:t> </a:t>
            </a:r>
            <a:r>
              <a:rPr lang="es-UY" sz="1600" dirty="0" err="1"/>
              <a:t>plar</a:t>
            </a:r>
            <a:r>
              <a:rPr lang="es-UY" sz="1600" dirty="0"/>
              <a:t> 1400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description</a:t>
            </a:r>
            <a:r>
              <a:rPr lang="es-UY" sz="1600" dirty="0"/>
              <a:t> </a:t>
            </a:r>
            <a:r>
              <a:rPr lang="es-UY" sz="1600" dirty="0" err="1"/>
              <a:t>Linea</a:t>
            </a:r>
            <a:r>
              <a:rPr lang="es-UY" sz="1600" dirty="0"/>
              <a:t> Urbana 22221234</a:t>
            </a:r>
          </a:p>
          <a:p>
            <a:r>
              <a:rPr lang="es-UY" sz="1600" dirty="0"/>
              <a:t>!</a:t>
            </a:r>
          </a:p>
          <a:p>
            <a:r>
              <a:rPr lang="es-UY" sz="1600" dirty="0" err="1"/>
              <a:t>voice-port</a:t>
            </a:r>
            <a:r>
              <a:rPr lang="es-UY" sz="1600" dirty="0"/>
              <a:t> 0/0/2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connection</a:t>
            </a:r>
            <a:r>
              <a:rPr lang="es-UY" sz="1600" dirty="0"/>
              <a:t> </a:t>
            </a:r>
            <a:r>
              <a:rPr lang="es-UY" sz="1600" dirty="0" err="1"/>
              <a:t>plar</a:t>
            </a:r>
            <a:r>
              <a:rPr lang="es-UY" sz="1600" dirty="0"/>
              <a:t> 1400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description</a:t>
            </a:r>
            <a:r>
              <a:rPr lang="es-UY" sz="1600" dirty="0"/>
              <a:t> </a:t>
            </a:r>
            <a:r>
              <a:rPr lang="es-UY" sz="1600" dirty="0" err="1"/>
              <a:t>Linea</a:t>
            </a:r>
            <a:r>
              <a:rPr lang="es-UY" sz="1600" dirty="0"/>
              <a:t> Urbana 22221235</a:t>
            </a:r>
          </a:p>
          <a:p>
            <a:r>
              <a:rPr lang="es-UY" sz="1600" dirty="0"/>
              <a:t>!</a:t>
            </a:r>
          </a:p>
          <a:p>
            <a:r>
              <a:rPr lang="es-UY" sz="1600" dirty="0" err="1"/>
              <a:t>voice-port</a:t>
            </a:r>
            <a:r>
              <a:rPr lang="es-UY" sz="1600" dirty="0"/>
              <a:t> 0/1/1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connection</a:t>
            </a:r>
            <a:r>
              <a:rPr lang="es-UY" sz="1600" dirty="0"/>
              <a:t> </a:t>
            </a:r>
            <a:r>
              <a:rPr lang="es-UY" sz="1600" dirty="0" err="1"/>
              <a:t>plar</a:t>
            </a:r>
            <a:r>
              <a:rPr lang="es-UY" sz="1600" dirty="0"/>
              <a:t> 1000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description</a:t>
            </a:r>
            <a:r>
              <a:rPr lang="es-UY" sz="1600" dirty="0"/>
              <a:t> </a:t>
            </a:r>
            <a:r>
              <a:rPr lang="es-UY" sz="1600" dirty="0" err="1"/>
              <a:t>Linea</a:t>
            </a:r>
            <a:r>
              <a:rPr lang="es-UY" sz="1600" dirty="0"/>
              <a:t> Celular 099123456</a:t>
            </a:r>
          </a:p>
          <a:p>
            <a:r>
              <a:rPr lang="es-UY" sz="1600" dirty="0"/>
              <a:t>!</a:t>
            </a:r>
          </a:p>
          <a:p>
            <a:r>
              <a:rPr lang="es-UY" sz="1600" dirty="0" err="1"/>
              <a:t>voice-port</a:t>
            </a:r>
            <a:r>
              <a:rPr lang="es-UY" sz="1600" dirty="0"/>
              <a:t> 0/1/2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connection</a:t>
            </a:r>
            <a:r>
              <a:rPr lang="es-UY" sz="1600" dirty="0"/>
              <a:t> </a:t>
            </a:r>
            <a:r>
              <a:rPr lang="es-UY" sz="1600" dirty="0" err="1"/>
              <a:t>plar</a:t>
            </a:r>
            <a:r>
              <a:rPr lang="es-UY" sz="1600" dirty="0"/>
              <a:t> 1000</a:t>
            </a:r>
          </a:p>
          <a:p>
            <a:r>
              <a:rPr lang="es-UY" sz="1600" dirty="0"/>
              <a:t> </a:t>
            </a:r>
            <a:r>
              <a:rPr lang="es-UY" sz="1600" dirty="0" err="1"/>
              <a:t>description</a:t>
            </a:r>
            <a:r>
              <a:rPr lang="es-UY" sz="1600" dirty="0"/>
              <a:t> </a:t>
            </a:r>
            <a:r>
              <a:rPr lang="es-UY" sz="1600" dirty="0" err="1"/>
              <a:t>Linea</a:t>
            </a:r>
            <a:r>
              <a:rPr lang="es-UY" sz="1600" dirty="0"/>
              <a:t> Celular 099654321</a:t>
            </a:r>
          </a:p>
        </p:txBody>
      </p:sp>
    </p:spTree>
    <p:extLst>
      <p:ext uri="{BB962C8B-B14F-4D97-AF65-F5344CB8AC3E}">
        <p14:creationId xmlns:p14="http://schemas.microsoft.com/office/powerpoint/2010/main" val="117160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Destination-pattern  DNIS/ANI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562EDB-EDE6-4E6A-9026-74CCB4AC8EF3}"/>
              </a:ext>
            </a:extLst>
          </p:cNvPr>
          <p:cNvSpPr txBox="1"/>
          <p:nvPr/>
        </p:nvSpPr>
        <p:spPr>
          <a:xfrm>
            <a:off x="370850" y="1360663"/>
            <a:ext cx="114974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rgbClr val="0070C0"/>
                </a:solidFill>
                <a:effectLst/>
              </a:rPr>
              <a:t>Destination–pattern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1800" dirty="0">
                <a:effectLst/>
              </a:rPr>
              <a:t>Es util para </a:t>
            </a:r>
            <a:r>
              <a:rPr lang="es-AR" sz="1800" dirty="0">
                <a:effectLst/>
              </a:rPr>
              <a:t>especificar</a:t>
            </a:r>
            <a:r>
              <a:rPr lang="en-US" sz="1800" dirty="0">
                <a:effectLst/>
              </a:rPr>
              <a:t> lo que </a:t>
            </a:r>
            <a:r>
              <a:rPr lang="es-AR" sz="1800" dirty="0">
                <a:effectLst/>
              </a:rPr>
              <a:t>puede</a:t>
            </a:r>
            <a:r>
              <a:rPr lang="en-US" sz="1800" dirty="0">
                <a:effectLst/>
              </a:rPr>
              <a:t> </a:t>
            </a:r>
            <a:r>
              <a:rPr lang="es-AR" sz="1800" dirty="0">
                <a:effectLst/>
              </a:rPr>
              <a:t>salir</a:t>
            </a:r>
            <a:r>
              <a:rPr lang="en-US" sz="1800" dirty="0">
                <a:effectLst/>
              </a:rPr>
              <a:t> por los </a:t>
            </a:r>
            <a:r>
              <a:rPr lang="es-AR" sz="1800" dirty="0">
                <a:effectLst/>
              </a:rPr>
              <a:t>puertos</a:t>
            </a:r>
            <a:r>
              <a:rPr lang="en-US" sz="1800" dirty="0">
                <a:effectLst/>
              </a:rPr>
              <a:t> FXO </a:t>
            </a:r>
            <a:r>
              <a:rPr lang="en-US" sz="1800" dirty="0" err="1">
                <a:effectLst/>
              </a:rPr>
              <a:t>hacia</a:t>
            </a:r>
            <a:r>
              <a:rPr lang="en-US" sz="1800" dirty="0">
                <a:effectLst/>
              </a:rPr>
              <a:t>  la PSTN,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	</a:t>
            </a:r>
            <a:r>
              <a:rPr lang="en-US" b="1" u="sng" dirty="0"/>
              <a:t>N</a:t>
            </a:r>
            <a:r>
              <a:rPr lang="en-US" sz="1800" b="1" u="sng" dirty="0">
                <a:effectLst/>
              </a:rPr>
              <a:t>o es util</a:t>
            </a:r>
            <a:r>
              <a:rPr lang="en-US" sz="1800" u="sng" dirty="0">
                <a:effectLst/>
              </a:rPr>
              <a:t>  </a:t>
            </a:r>
            <a:r>
              <a:rPr lang="en-US" sz="1800" dirty="0">
                <a:effectLst/>
              </a:rPr>
              <a:t>para </a:t>
            </a:r>
            <a:r>
              <a:rPr lang="es-AR" sz="1800" dirty="0">
                <a:effectLst/>
              </a:rPr>
              <a:t>manejar</a:t>
            </a:r>
            <a:r>
              <a:rPr lang="en-US" sz="1800" dirty="0">
                <a:effectLst/>
              </a:rPr>
              <a:t> lo que </a:t>
            </a:r>
            <a:r>
              <a:rPr lang="es-AR" sz="1800" dirty="0">
                <a:effectLst/>
              </a:rPr>
              <a:t>ingresa</a:t>
            </a:r>
            <a:r>
              <a:rPr lang="en-US" sz="1800" dirty="0">
                <a:effectLst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sz="1800" dirty="0">
                <a:effectLst/>
              </a:rPr>
              <a:t>Al usar una Tarjeta FXO contra la PSTN, la información enviada desde el operador </a:t>
            </a:r>
            <a:r>
              <a:rPr lang="es-ES" sz="1800" dirty="0">
                <a:solidFill>
                  <a:srgbClr val="FF0000"/>
                </a:solidFill>
                <a:effectLst/>
              </a:rPr>
              <a:t>no incluye la </a:t>
            </a:r>
            <a:r>
              <a:rPr lang="es-ES" sz="1800" dirty="0" err="1">
                <a:solidFill>
                  <a:srgbClr val="FF0000"/>
                </a:solidFill>
                <a:effectLst/>
              </a:rPr>
              <a:t>info</a:t>
            </a:r>
            <a:r>
              <a:rPr lang="es-ES" sz="1800" dirty="0">
                <a:solidFill>
                  <a:srgbClr val="FF0000"/>
                </a:solidFill>
                <a:effectLst/>
              </a:rPr>
              <a:t> </a:t>
            </a:r>
            <a:r>
              <a:rPr lang="es-ES" sz="1800" dirty="0">
                <a:effectLst/>
              </a:rPr>
              <a:t>del número marcado.</a:t>
            </a:r>
            <a:endParaRPr lang="es-ES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s-ES" sz="1800" dirty="0"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ES" dirty="0">
                <a:solidFill>
                  <a:srgbClr val="00B050"/>
                </a:solidFill>
              </a:rPr>
              <a:t>Numero Marcado</a:t>
            </a:r>
            <a:r>
              <a:rPr lang="es-ES" dirty="0"/>
              <a:t>:</a:t>
            </a:r>
            <a:endParaRPr lang="es-ES" sz="1800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effectLst/>
              </a:rPr>
              <a:t>DNIS - </a:t>
            </a:r>
            <a:r>
              <a:rPr lang="en-US" b="1" dirty="0">
                <a:effectLst/>
              </a:rPr>
              <a:t>Dialed Number Identification </a:t>
            </a:r>
            <a:r>
              <a:rPr lang="es-AR" b="1" dirty="0" err="1">
                <a:effectLst/>
              </a:rPr>
              <a:t>Service</a:t>
            </a:r>
            <a:endParaRPr lang="es-AR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                                                                                                                                     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AR" dirty="0">
                <a:solidFill>
                  <a:srgbClr val="00B050"/>
                </a:solidFill>
              </a:rPr>
              <a:t>Información</a:t>
            </a:r>
            <a:r>
              <a:rPr lang="en-US" sz="1800" dirty="0">
                <a:solidFill>
                  <a:srgbClr val="00B050"/>
                </a:solidFill>
                <a:effectLst/>
              </a:rPr>
              <a:t> del caller ID</a:t>
            </a:r>
            <a:r>
              <a:rPr lang="en-US" sz="1800" dirty="0">
                <a:effectLst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ANI - Automatic Number Identification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</a:rPr>
              <a:t> 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</a:rPr>
              <a:t>El </a:t>
            </a:r>
            <a:r>
              <a:rPr lang="es-AR" sz="1800" dirty="0">
                <a:solidFill>
                  <a:srgbClr val="000000"/>
                </a:solidFill>
                <a:effectLst/>
              </a:rPr>
              <a:t>configurar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s-AR" sz="1800" dirty="0">
                <a:solidFill>
                  <a:srgbClr val="000000"/>
                </a:solidFill>
                <a:effectLst/>
              </a:rPr>
              <a:t>conexiones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PLAR para </a:t>
            </a:r>
            <a:r>
              <a:rPr lang="es-AR" sz="1800" dirty="0">
                <a:solidFill>
                  <a:srgbClr val="000000"/>
                </a:solidFill>
                <a:effectLst/>
              </a:rPr>
              <a:t>llamadas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entrantes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es algo que solo se </a:t>
            </a:r>
            <a:r>
              <a:rPr lang="es-AR" dirty="0">
                <a:solidFill>
                  <a:srgbClr val="000000"/>
                </a:solidFill>
              </a:rPr>
              <a:t>hace</a:t>
            </a:r>
            <a:r>
              <a:rPr lang="en-US" dirty="0">
                <a:solidFill>
                  <a:srgbClr val="000000"/>
                </a:solidFill>
              </a:rPr>
              <a:t> para FXO de trunks </a:t>
            </a:r>
            <a:r>
              <a:rPr lang="es-BO" dirty="0">
                <a:solidFill>
                  <a:srgbClr val="000000"/>
                </a:solidFill>
              </a:rPr>
              <a:t>analógicos</a:t>
            </a:r>
            <a:r>
              <a:rPr lang="en-US" sz="1800" dirty="0">
                <a:solidFill>
                  <a:srgbClr val="000000"/>
                </a:solidFill>
                <a:effectLst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</a:rPr>
              <a:t>La </a:t>
            </a:r>
            <a:r>
              <a:rPr lang="es-AR" dirty="0">
                <a:solidFill>
                  <a:srgbClr val="000000"/>
                </a:solidFill>
              </a:rPr>
              <a:t>conexiones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s-AR" dirty="0">
                <a:solidFill>
                  <a:srgbClr val="000000"/>
                </a:solidFill>
              </a:rPr>
              <a:t>digitales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s-AR" dirty="0">
                <a:solidFill>
                  <a:srgbClr val="000000"/>
                </a:solidFill>
              </a:rPr>
              <a:t>desde</a:t>
            </a:r>
            <a:r>
              <a:rPr lang="en-US" dirty="0">
                <a:solidFill>
                  <a:srgbClr val="000000"/>
                </a:solidFill>
              </a:rPr>
              <a:t> la PSTN (T1/E1)</a:t>
            </a:r>
            <a:r>
              <a:rPr lang="en-US" sz="1800" dirty="0">
                <a:solidFill>
                  <a:srgbClr val="000000"/>
                </a:solidFill>
                <a:effectLst/>
              </a:rPr>
              <a:t> , </a:t>
            </a:r>
            <a:r>
              <a:rPr lang="es-AR" sz="1800" b="1" dirty="0">
                <a:solidFill>
                  <a:srgbClr val="FF0000"/>
                </a:solidFill>
                <a:effectLst/>
              </a:rPr>
              <a:t>si</a:t>
            </a:r>
            <a:r>
              <a:rPr lang="en-US" sz="1800" b="1" dirty="0">
                <a:solidFill>
                  <a:srgbClr val="FF0000"/>
                </a:solidFill>
                <a:effectLst/>
              </a:rPr>
              <a:t> </a:t>
            </a:r>
            <a:r>
              <a:rPr lang="es-AR" sz="1800" b="1" dirty="0">
                <a:solidFill>
                  <a:srgbClr val="FF0000"/>
                </a:solidFill>
                <a:effectLst/>
              </a:rPr>
              <a:t>reciben</a:t>
            </a:r>
            <a:r>
              <a:rPr lang="en-US" sz="1800" b="1" dirty="0">
                <a:solidFill>
                  <a:srgbClr val="FF0000"/>
                </a:solidFill>
                <a:effectLst/>
              </a:rPr>
              <a:t> el  DNIS </a:t>
            </a:r>
            <a:r>
              <a:rPr lang="en-US" b="1" dirty="0">
                <a:solidFill>
                  <a:srgbClr val="FF0000"/>
                </a:solidFill>
              </a:rPr>
              <a:t>para </a:t>
            </a:r>
            <a:r>
              <a:rPr lang="es-AR" b="1" u="sng" dirty="0">
                <a:solidFill>
                  <a:srgbClr val="FF0000"/>
                </a:solidFill>
              </a:rPr>
              <a:t>llamadas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s-AR" b="1" dirty="0">
                <a:solidFill>
                  <a:srgbClr val="FF0000"/>
                </a:solidFill>
              </a:rPr>
              <a:t>entrantes</a:t>
            </a:r>
            <a:r>
              <a:rPr lang="en-US" sz="1800" dirty="0">
                <a:solidFill>
                  <a:srgbClr val="000000"/>
                </a:solidFill>
                <a:effectLst/>
              </a:rPr>
              <a:t>, que el router </a:t>
            </a:r>
            <a:r>
              <a:rPr lang="es-AR" sz="1800" dirty="0">
                <a:solidFill>
                  <a:srgbClr val="000000"/>
                </a:solidFill>
                <a:effectLst/>
              </a:rPr>
              <a:t>puede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s-AR" sz="1800" dirty="0">
                <a:solidFill>
                  <a:srgbClr val="000000"/>
                </a:solidFill>
                <a:effectLst/>
              </a:rPr>
              <a:t>usar</a:t>
            </a:r>
            <a:r>
              <a:rPr lang="en-US" sz="1800" dirty="0">
                <a:solidFill>
                  <a:srgbClr val="000000"/>
                </a:solidFill>
                <a:effectLst/>
              </a:rPr>
              <a:t> para </a:t>
            </a:r>
            <a:r>
              <a:rPr lang="es-AR" sz="1800" dirty="0">
                <a:solidFill>
                  <a:srgbClr val="000000"/>
                </a:solidFill>
                <a:effectLst/>
              </a:rPr>
              <a:t>servicios</a:t>
            </a:r>
            <a:r>
              <a:rPr lang="en-US" sz="1800" dirty="0">
                <a:solidFill>
                  <a:srgbClr val="000000"/>
                </a:solidFill>
                <a:effectLst/>
              </a:rPr>
              <a:t> de </a:t>
            </a:r>
            <a:r>
              <a:rPr lang="en-US" sz="1800" b="1" dirty="0">
                <a:solidFill>
                  <a:srgbClr val="000000"/>
                </a:solidFill>
                <a:effectLst/>
              </a:rPr>
              <a:t>Direct Inward Dial (DID) services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00"/>
              </a:solidFill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2901-XXXX    Con el DID lo que me </a:t>
            </a:r>
            <a:r>
              <a:rPr lang="en-US" dirty="0" err="1">
                <a:solidFill>
                  <a:srgbClr val="000000"/>
                </a:solidFill>
              </a:rPr>
              <a:t>llega</a:t>
            </a:r>
            <a:r>
              <a:rPr lang="en-US" dirty="0">
                <a:solidFill>
                  <a:srgbClr val="000000"/>
                </a:solidFill>
              </a:rPr>
              <a:t> es XXXX  - Que </a:t>
            </a:r>
            <a:r>
              <a:rPr lang="en-US" dirty="0" err="1">
                <a:solidFill>
                  <a:srgbClr val="000000"/>
                </a:solidFill>
              </a:rPr>
              <a:t>puede</a:t>
            </a:r>
            <a:r>
              <a:rPr lang="en-US" dirty="0">
                <a:solidFill>
                  <a:srgbClr val="000000"/>
                </a:solidFill>
              </a:rPr>
              <a:t> ser un </a:t>
            </a:r>
            <a:r>
              <a:rPr lang="en-US" dirty="0" err="1">
                <a:solidFill>
                  <a:srgbClr val="000000"/>
                </a:solidFill>
              </a:rPr>
              <a:t>numero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interno</a:t>
            </a:r>
            <a:endParaRPr lang="en-US" sz="1800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6ADB8A9-9D92-4DAD-835C-5AA8A72DD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89771"/>
              </p:ext>
            </p:extLst>
          </p:nvPr>
        </p:nvGraphicFramePr>
        <p:xfrm>
          <a:off x="7022592" y="3244327"/>
          <a:ext cx="3099816" cy="128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924">
                  <a:extLst>
                    <a:ext uri="{9D8B030D-6E8A-4147-A177-3AD203B41FA5}">
                      <a16:colId xmlns:a16="http://schemas.microsoft.com/office/drawing/2014/main" val="1448423795"/>
                    </a:ext>
                  </a:extLst>
                </a:gridCol>
                <a:gridCol w="1570892">
                  <a:extLst>
                    <a:ext uri="{9D8B030D-6E8A-4147-A177-3AD203B41FA5}">
                      <a16:colId xmlns:a16="http://schemas.microsoft.com/office/drawing/2014/main" val="1861595536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Termino Cisco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613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Origen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Calling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72436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es-UY" dirty="0"/>
                        <a:t>Destino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Callled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41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46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36" y="362062"/>
            <a:ext cx="10168128" cy="742838"/>
          </a:xfrm>
        </p:spPr>
        <p:txBody>
          <a:bodyPr>
            <a:normAutofit/>
          </a:bodyPr>
          <a:lstStyle/>
          <a:p>
            <a:r>
              <a:rPr lang="en-US" dirty="0"/>
              <a:t>POTS – Dial Peer </a:t>
            </a:r>
            <a:r>
              <a:rPr lang="en-US" dirty="0" err="1"/>
              <a:t>Comands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D93ACB-9B4E-4E89-9167-BA2736C6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120" y="1180315"/>
            <a:ext cx="67246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8D986B-AD48-4F21-BED0-2E37CCE63713}"/>
              </a:ext>
            </a:extLst>
          </p:cNvPr>
          <p:cNvSpPr txBox="1"/>
          <p:nvPr/>
        </p:nvSpPr>
        <p:spPr>
          <a:xfrm>
            <a:off x="114694" y="2713661"/>
            <a:ext cx="4626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latin typeface="Consolas" panose="020B0609020204030204" pitchFamily="49" charset="0"/>
              </a:rPr>
              <a:t>R1(config)#</a:t>
            </a:r>
            <a:r>
              <a:rPr lang="es-UY" sz="1800" dirty="0">
                <a:solidFill>
                  <a:srgbClr val="0070C0"/>
                </a:solidFill>
                <a:latin typeface="Consolas" panose="020B0609020204030204" pitchFamily="49" charset="0"/>
              </a:rPr>
              <a:t>Dial-peer voice 200 </a:t>
            </a:r>
            <a:r>
              <a:rPr lang="es-UY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pots</a:t>
            </a:r>
            <a:endParaRPr lang="es-UY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latin typeface="Consolas" panose="020B0609020204030204" pitchFamily="49" charset="0"/>
              </a:rPr>
              <a:t>(c-d-p)#</a:t>
            </a:r>
            <a:r>
              <a:rPr lang="es-UY" sz="1800" dirty="0">
                <a:solidFill>
                  <a:srgbClr val="0070C0"/>
                </a:solidFill>
                <a:latin typeface="Consolas" panose="020B0609020204030204" pitchFamily="49" charset="0"/>
              </a:rPr>
              <a:t>destination-pattern 2...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latin typeface="Consolas" panose="020B0609020204030204" pitchFamily="49" charset="0"/>
              </a:rPr>
              <a:t>(c-d-p)# </a:t>
            </a:r>
            <a:r>
              <a:rPr lang="es-UY" sz="1800" dirty="0">
                <a:solidFill>
                  <a:srgbClr val="0070C0"/>
                </a:solidFill>
                <a:latin typeface="Consolas" panose="020B0609020204030204" pitchFamily="49" charset="0"/>
              </a:rPr>
              <a:t>no </a:t>
            </a:r>
            <a:r>
              <a:rPr lang="es-UY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digit-strip</a:t>
            </a:r>
            <a:endParaRPr lang="es-UY" sz="18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latin typeface="Consolas" panose="020B0609020204030204" pitchFamily="49" charset="0"/>
              </a:rPr>
              <a:t>(c-.d-p)# </a:t>
            </a:r>
            <a:r>
              <a:rPr lang="es-UY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port</a:t>
            </a:r>
            <a:r>
              <a:rPr lang="es-UY" sz="1800" dirty="0">
                <a:solidFill>
                  <a:srgbClr val="0070C0"/>
                </a:solidFill>
                <a:latin typeface="Consolas" panose="020B0609020204030204" pitchFamily="49" charset="0"/>
              </a:rPr>
              <a:t> 1/0:23</a:t>
            </a:r>
          </a:p>
        </p:txBody>
      </p:sp>
    </p:spTree>
    <p:extLst>
      <p:ext uri="{BB962C8B-B14F-4D97-AF65-F5344CB8AC3E}">
        <p14:creationId xmlns:p14="http://schemas.microsoft.com/office/powerpoint/2010/main" val="153954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3FE9B-3265-4D0A-B452-6D2AA4E1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Ecosistema - CISCO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E3B02B7-B25F-4239-9456-90C9A06FB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646" y="6134983"/>
            <a:ext cx="628738" cy="619211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0D52D54-3279-4F20-8514-D5D9FEEC2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594533"/>
              </p:ext>
            </p:extLst>
          </p:nvPr>
        </p:nvGraphicFramePr>
        <p:xfrm>
          <a:off x="950259" y="1906307"/>
          <a:ext cx="10721788" cy="332587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934254">
                  <a:extLst>
                    <a:ext uri="{9D8B030D-6E8A-4147-A177-3AD203B41FA5}">
                      <a16:colId xmlns:a16="http://schemas.microsoft.com/office/drawing/2014/main" val="2858906817"/>
                    </a:ext>
                  </a:extLst>
                </a:gridCol>
                <a:gridCol w="5787534">
                  <a:extLst>
                    <a:ext uri="{9D8B030D-6E8A-4147-A177-3AD203B41FA5}">
                      <a16:colId xmlns:a16="http://schemas.microsoft.com/office/drawing/2014/main" val="2279875769"/>
                    </a:ext>
                  </a:extLst>
                </a:gridCol>
              </a:tblGrid>
              <a:tr h="340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MPLS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Internet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682831249"/>
                  </a:ext>
                </a:extLst>
              </a:tr>
              <a:tr h="367357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b="0" dirty="0">
                          <a:effectLst/>
                        </a:rPr>
                        <a:t>Conectividad  es brindada por una sola empresa para todos los sitios</a:t>
                      </a:r>
                      <a:endParaRPr lang="en-US" sz="1200" b="0" dirty="0">
                        <a:effectLst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dirty="0">
                          <a:effectLst/>
                        </a:rPr>
                        <a:t>No esta restringida a ninguna empresa en particular.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2229812420"/>
                  </a:ext>
                </a:extLst>
              </a:tr>
              <a:tr h="680733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b="0" dirty="0">
                          <a:effectLst/>
                        </a:rPr>
                        <a:t>Proveedor  puede garantizar </a:t>
                      </a:r>
                      <a:r>
                        <a:rPr lang="en-US" sz="1200" b="0" dirty="0">
                          <a:effectLst/>
                        </a:rPr>
                        <a:t>:</a:t>
                      </a:r>
                    </a:p>
                    <a:p>
                      <a:pPr marL="628650" lvl="1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b="0" dirty="0">
                          <a:effectLst/>
                        </a:rPr>
                        <a:t>Priorización y entrega de paquetes.</a:t>
                      </a:r>
                    </a:p>
                    <a:p>
                      <a:pPr marL="628650" lvl="1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b="0" dirty="0" err="1">
                          <a:effectLst/>
                        </a:rPr>
                        <a:t>Delay</a:t>
                      </a:r>
                      <a:r>
                        <a:rPr lang="es-UY" sz="1200" b="0" dirty="0">
                          <a:effectLst/>
                        </a:rPr>
                        <a:t> de extremo a extremo.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dirty="0">
                          <a:effectLst/>
                        </a:rPr>
                        <a:t>Entrega de paquetes y la prioridad no están garantizadas. 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dirty="0">
                          <a:effectLst/>
                        </a:rPr>
                        <a:t>Se proporciona con el mejor esfuerzo posible.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2010723743"/>
                  </a:ext>
                </a:extLst>
              </a:tr>
              <a:tr h="417452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b="0" dirty="0">
                          <a:effectLst/>
                        </a:rPr>
                        <a:t>Se prefiere MPLS para la </a:t>
                      </a:r>
                      <a:r>
                        <a:rPr lang="es-UY" sz="1200" b="1" dirty="0">
                          <a:effectLst/>
                        </a:rPr>
                        <a:t>comunicación de video y voz.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dirty="0">
                          <a:effectLst/>
                        </a:rPr>
                        <a:t>Sin QoS para admitir una baja latencia, Internet es una alternativa menos deseable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2824737554"/>
                  </a:ext>
                </a:extLst>
              </a:tr>
              <a:tr h="340668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</a:rPr>
                        <a:t>Alto </a:t>
                      </a:r>
                      <a:r>
                        <a:rPr lang="en-US" sz="1200" b="0" dirty="0" err="1">
                          <a:effectLst/>
                        </a:rPr>
                        <a:t>Costo</a:t>
                      </a:r>
                      <a:r>
                        <a:rPr lang="en-US" sz="1200" b="0" dirty="0">
                          <a:effectLst/>
                        </a:rPr>
                        <a:t>.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UY" sz="1200" dirty="0">
                          <a:effectLst/>
                        </a:rPr>
                        <a:t>Costo es menor a MPLS.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1377997212"/>
                  </a:ext>
                </a:extLst>
              </a:tr>
              <a:tr h="850767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</a:rPr>
                        <a:t>No es </a:t>
                      </a:r>
                      <a:r>
                        <a:rPr lang="en-US" sz="1200" b="0" dirty="0" err="1">
                          <a:effectLst/>
                        </a:rPr>
                        <a:t>necesario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encriptar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el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tráfico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dirty="0" err="1">
                          <a:effectLst/>
                        </a:rPr>
                        <a:t>dentro</a:t>
                      </a:r>
                      <a:r>
                        <a:rPr lang="en-US" sz="1200" b="0" dirty="0">
                          <a:effectLst/>
                        </a:rPr>
                        <a:t> de la </a:t>
                      </a:r>
                      <a:r>
                        <a:rPr lang="en-US" sz="1200" b="0" dirty="0" err="1">
                          <a:effectLst/>
                        </a:rPr>
                        <a:t>misma</a:t>
                      </a:r>
                      <a:r>
                        <a:rPr lang="en-US" sz="1200" b="0" dirty="0">
                          <a:effectLst/>
                        </a:rPr>
                        <a:t> MPLS del </a:t>
                      </a:r>
                      <a:r>
                        <a:rPr lang="en-US" sz="1200" b="0" dirty="0" err="1">
                          <a:effectLst/>
                        </a:rPr>
                        <a:t>cliente</a:t>
                      </a:r>
                      <a:r>
                        <a:rPr lang="en-US" sz="1200" b="0" dirty="0">
                          <a:effectLst/>
                        </a:rPr>
                        <a:t>.</a:t>
                      </a:r>
                    </a:p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</a:rPr>
                        <a:t>Hay </a:t>
                      </a:r>
                      <a:r>
                        <a:rPr lang="en-US" sz="1200" b="0" dirty="0" err="1">
                          <a:effectLst/>
                        </a:rPr>
                        <a:t>separación</a:t>
                      </a:r>
                      <a:r>
                        <a:rPr lang="en-US" sz="1200" b="0" dirty="0">
                          <a:effectLst/>
                        </a:rPr>
                        <a:t> </a:t>
                      </a:r>
                      <a:r>
                        <a:rPr lang="en-US" sz="1200" b="0" u="sng" dirty="0" err="1">
                          <a:effectLst/>
                        </a:rPr>
                        <a:t>lógica</a:t>
                      </a:r>
                      <a:r>
                        <a:rPr lang="en-US" sz="1200" b="0" dirty="0">
                          <a:effectLst/>
                        </a:rPr>
                        <a:t> de </a:t>
                      </a:r>
                      <a:r>
                        <a:rPr lang="en-US" sz="1200" b="0" dirty="0" err="1">
                          <a:effectLst/>
                        </a:rPr>
                        <a:t>ruteo</a:t>
                      </a:r>
                      <a:endParaRPr lang="en-US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VPN </a:t>
                      </a:r>
                      <a:r>
                        <a:rPr lang="en-US" sz="1200" dirty="0" err="1">
                          <a:effectLst/>
                        </a:rPr>
                        <a:t>debe</a:t>
                      </a:r>
                      <a:r>
                        <a:rPr lang="en-US" sz="1200" dirty="0">
                          <a:effectLst/>
                        </a:rPr>
                        <a:t> ser </a:t>
                      </a:r>
                      <a:r>
                        <a:rPr lang="en-US" sz="1200" dirty="0" err="1">
                          <a:effectLst/>
                        </a:rPr>
                        <a:t>usada</a:t>
                      </a:r>
                      <a:r>
                        <a:rPr lang="en-US" sz="1200" dirty="0">
                          <a:effectLst/>
                        </a:rPr>
                        <a:t> para </a:t>
                      </a:r>
                      <a:r>
                        <a:rPr lang="en-US" sz="1200" dirty="0" err="1">
                          <a:effectLst/>
                        </a:rPr>
                        <a:t>encrpitar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tráfico</a:t>
                      </a:r>
                      <a:r>
                        <a:rPr lang="en-US" sz="1200" dirty="0">
                          <a:effectLst/>
                        </a:rPr>
                        <a:t> entre </a:t>
                      </a:r>
                      <a:r>
                        <a:rPr lang="en-US" sz="1200" dirty="0" err="1">
                          <a:effectLst/>
                        </a:rPr>
                        <a:t>los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clientes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9079" marR="89079" marT="89079" marB="89079"/>
                </a:tc>
                <a:extLst>
                  <a:ext uri="{0D108BD9-81ED-4DB2-BD59-A6C34878D82A}">
                    <a16:rowId xmlns:a16="http://schemas.microsoft.com/office/drawing/2014/main" val="5427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019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92" y="142875"/>
            <a:ext cx="7329965" cy="723900"/>
          </a:xfrm>
        </p:spPr>
        <p:txBody>
          <a:bodyPr>
            <a:normAutofit/>
          </a:bodyPr>
          <a:lstStyle/>
          <a:p>
            <a:r>
              <a:rPr lang="en-US" dirty="0" err="1"/>
              <a:t>Escenario</a:t>
            </a:r>
            <a:r>
              <a:rPr lang="en-US" dirty="0"/>
              <a:t> </a:t>
            </a:r>
            <a:r>
              <a:rPr lang="en-US" dirty="0" err="1"/>
              <a:t>Teorico-Practico</a:t>
            </a:r>
            <a:endParaRPr lang="en-US" dirty="0"/>
          </a:p>
        </p:txBody>
      </p:sp>
      <p:pic>
        <p:nvPicPr>
          <p:cNvPr id="5122" name="Picture 2" descr="Machine generated alternative text:&#10;Arizona &#10;Office &#10;PSTN DID Range: &#10;480.555.5xxx &#10;Tl CAS &#10;1/0:1 &#10;10.1.1.1/24 &#10;PSTN &#10;IP WAN &#10;PSTN DID Range: &#10;512.555.6xxx &#10;Tl CAS &#10;1/0:1 &#10;10.1.1.2/24 &#10;Texas &#10;Office &#10;5XXX Extensions &#10;6XXX Extensions ">
            <a:extLst>
              <a:ext uri="{FF2B5EF4-FFF2-40B4-BE49-F238E27FC236}">
                <a16:creationId xmlns:a16="http://schemas.microsoft.com/office/drawing/2014/main" id="{A1A3F25D-9FD8-41AB-8449-D93F0A87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755874"/>
            <a:ext cx="67532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0E65E5-A342-4342-AFD7-C1BFC7FAD5FD}"/>
              </a:ext>
            </a:extLst>
          </p:cNvPr>
          <p:cNvSpPr txBox="1"/>
          <p:nvPr/>
        </p:nvSpPr>
        <p:spPr>
          <a:xfrm>
            <a:off x="81534" y="1671768"/>
            <a:ext cx="36903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dial-peer voice 10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voip</a:t>
            </a:r>
            <a:endParaRPr lang="en-US" sz="1400" dirty="0">
              <a:solidFill>
                <a:srgbClr val="0070C0"/>
              </a:solidFill>
              <a:effectLst/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</a:t>
            </a:r>
            <a:r>
              <a:rPr lang="en-US" sz="1400" dirty="0">
                <a:effectLst/>
                <a:latin typeface="Microsoft Sans Serif" panose="020B060402020202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1512555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8ECAB7-D5C0-48AC-91BC-AA20406B3AC6}"/>
              </a:ext>
            </a:extLst>
          </p:cNvPr>
          <p:cNvSpPr txBox="1"/>
          <p:nvPr/>
        </p:nvSpPr>
        <p:spPr>
          <a:xfrm>
            <a:off x="81534" y="4687967"/>
            <a:ext cx="38713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10 </a:t>
            </a:r>
            <a:r>
              <a:rPr lang="en-US" sz="1400" dirty="0" err="1">
                <a:solidFill>
                  <a:srgbClr val="0070C0"/>
                </a:solidFill>
                <a:latin typeface="Microsoft Sans Serif" panose="020B0604020202020204" pitchFamily="34" charset="0"/>
              </a:rPr>
              <a:t>voip</a:t>
            </a:r>
            <a:endParaRPr lang="en-US" sz="1400" dirty="0">
              <a:solidFill>
                <a:srgbClr val="0070C0"/>
              </a:solidFill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70C0"/>
              </a:solidFill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</p:txBody>
      </p:sp>
    </p:spTree>
    <p:extLst>
      <p:ext uri="{BB962C8B-B14F-4D97-AF65-F5344CB8AC3E}">
        <p14:creationId xmlns:p14="http://schemas.microsoft.com/office/powerpoint/2010/main" val="89531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92" y="142875"/>
            <a:ext cx="7329965" cy="723900"/>
          </a:xfrm>
        </p:spPr>
        <p:txBody>
          <a:bodyPr>
            <a:normAutofit/>
          </a:bodyPr>
          <a:lstStyle/>
          <a:p>
            <a:r>
              <a:rPr lang="en-US" dirty="0" err="1"/>
              <a:t>Escenario</a:t>
            </a:r>
            <a:r>
              <a:rPr lang="en-US" dirty="0"/>
              <a:t> </a:t>
            </a:r>
            <a:r>
              <a:rPr lang="en-US" dirty="0" err="1"/>
              <a:t>Teorico-Practico</a:t>
            </a:r>
            <a:endParaRPr lang="en-US" dirty="0"/>
          </a:p>
        </p:txBody>
      </p:sp>
      <p:pic>
        <p:nvPicPr>
          <p:cNvPr id="5122" name="Picture 2" descr="Machine generated alternative text:&#10;Arizona &#10;Office &#10;PSTN DID Range: &#10;480.555.5xxx &#10;Tl CAS &#10;1/0:1 &#10;10.1.1.1/24 &#10;PSTN &#10;IP WAN &#10;PSTN DID Range: &#10;512.555.6xxx &#10;Tl CAS &#10;1/0:1 &#10;10.1.1.2/24 &#10;Texas &#10;Office &#10;5XXX Extensions &#10;6XXX Extensions ">
            <a:extLst>
              <a:ext uri="{FF2B5EF4-FFF2-40B4-BE49-F238E27FC236}">
                <a16:creationId xmlns:a16="http://schemas.microsoft.com/office/drawing/2014/main" id="{A1A3F25D-9FD8-41AB-8449-D93F0A87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755874"/>
            <a:ext cx="67532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0E65E5-A342-4342-AFD7-C1BFC7FAD5FD}"/>
              </a:ext>
            </a:extLst>
          </p:cNvPr>
          <p:cNvSpPr txBox="1"/>
          <p:nvPr/>
        </p:nvSpPr>
        <p:spPr>
          <a:xfrm>
            <a:off x="62484" y="1021318"/>
            <a:ext cx="36903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dial-peer voice 10 </a:t>
            </a:r>
            <a:r>
              <a:rPr lang="en-US" sz="1400" dirty="0" err="1">
                <a:solidFill>
                  <a:srgbClr val="0070C0"/>
                </a:solidFill>
                <a:effectLst/>
                <a:latin typeface="Microsoft Sans Serif" panose="020B0604020202020204" pitchFamily="34" charset="0"/>
              </a:rPr>
              <a:t>voip</a:t>
            </a:r>
            <a:endParaRPr lang="en-US" sz="1400" dirty="0">
              <a:solidFill>
                <a:srgbClr val="0070C0"/>
              </a:solidFill>
              <a:effectLst/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</a:t>
            </a:r>
            <a:r>
              <a:rPr lang="en-US" sz="1400" dirty="0">
                <a:effectLst/>
                <a:latin typeface="Microsoft Sans Serif" panose="020B0604020202020204" pitchFamily="34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ipv4:10.1.1.2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6...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Arizona(c-d-p)#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1512555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58ECAB7-D5C0-48AC-91BC-AA20406B3AC6}"/>
              </a:ext>
            </a:extLst>
          </p:cNvPr>
          <p:cNvSpPr txBox="1"/>
          <p:nvPr/>
        </p:nvSpPr>
        <p:spPr>
          <a:xfrm>
            <a:off x="62484" y="3931771"/>
            <a:ext cx="38713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10 </a:t>
            </a:r>
            <a:r>
              <a:rPr lang="en-US" sz="1400" dirty="0" err="1">
                <a:solidFill>
                  <a:srgbClr val="0070C0"/>
                </a:solidFill>
                <a:latin typeface="Microsoft Sans Serif" panose="020B0604020202020204" pitchFamily="34" charset="0"/>
              </a:rPr>
              <a:t>voip</a:t>
            </a:r>
            <a:endParaRPr lang="en-US" sz="1400" dirty="0">
              <a:solidFill>
                <a:srgbClr val="0070C0"/>
              </a:solidFill>
              <a:latin typeface="Microsoft Sans Serif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5...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session target ipv4:10.1.1.1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exit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Texas(config)#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dial-peer voice 11 pots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destination-pattern 5...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port 1/0:1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preference 1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no digit-strip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Microsoft Sans Serif" panose="020B0604020202020204" pitchFamily="34" charset="0"/>
              </a:rPr>
              <a:t>Texas(c-d-p)# </a:t>
            </a:r>
            <a:r>
              <a:rPr lang="en-US" sz="1400" dirty="0">
                <a:solidFill>
                  <a:srgbClr val="0070C0"/>
                </a:solidFill>
                <a:latin typeface="Microsoft Sans Serif" panose="020B0604020202020204" pitchFamily="34" charset="0"/>
              </a:rPr>
              <a:t>prefix 1480555</a:t>
            </a:r>
          </a:p>
        </p:txBody>
      </p:sp>
    </p:spTree>
    <p:extLst>
      <p:ext uri="{BB962C8B-B14F-4D97-AF65-F5344CB8AC3E}">
        <p14:creationId xmlns:p14="http://schemas.microsoft.com/office/powerpoint/2010/main" val="349819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Show – dial peer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9D60AF-5EA7-4712-88EC-A58A160FBC7E}"/>
              </a:ext>
            </a:extLst>
          </p:cNvPr>
          <p:cNvGrpSpPr/>
          <p:nvPr/>
        </p:nvGrpSpPr>
        <p:grpSpPr>
          <a:xfrm>
            <a:off x="1334580" y="1693442"/>
            <a:ext cx="9282619" cy="4288258"/>
            <a:chOff x="1771707" y="580758"/>
            <a:chExt cx="6724650" cy="2680961"/>
          </a:xfrm>
        </p:grpSpPr>
        <p:pic>
          <p:nvPicPr>
            <p:cNvPr id="4" name="Picture 2" descr="Texto alternativo generado por el equipo:&#10;show dial-peer voice summary &#10;dia1 -peer hunt 0 &#10;P PASS &#10;FER &#10;0 &#10;0 &#10;0 &#10;0 &#10;0 &#10;THRlJ SESS- TARGET &#10;STAT PORT &#10;50/0/20 &#10;50/0/21 &#10;50/0/22 &#10;50/0/23 &#10;50/0/24 &#10;OPER &#10;ΙΙ p &#10;ΙΙ p &#10;ΙΙ p &#10;ΙΙ p &#10;ΙΙ p &#10;PREFIX &#10;DEST-PATTERN &#10;1500$ &#10;1501$ &#10;1502$ &#10;1503$ &#10;1504$ &#10;TAG &#10;20005 &#10;20006 &#10;20007 &#10;20008 &#10;20009 &#10;ΤΥΡΕ &#10;potS &#10;potS &#10;potS &#10;potS &#10;potS &#10;ΜΙΝ &#10;ΙΙΡ &#10;ΙΙΡ &#10;ΙΙΡ &#10;ΙΙΡ &#10;ΙΙΡ ">
              <a:extLst>
                <a:ext uri="{FF2B5EF4-FFF2-40B4-BE49-F238E27FC236}">
                  <a16:creationId xmlns:a16="http://schemas.microsoft.com/office/drawing/2014/main" id="{159F2A3D-0CCE-4381-9ED7-ED3A8C664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707" y="580758"/>
              <a:ext cx="6724650" cy="2200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Texto alternativo generado por el equipo:&#10;20010 &#10;2001 1 &#10;20012 &#10;20013 &#10;20014 &#10;1101 &#10;1102 &#10;pots &#10;pots &#10;pots &#10;pots &#10;pots &#10;pots &#10;pots &#10;up &#10;up &#10;up &#10;up &#10;up &#10;up &#10;up &#10;up &#10;up &#10;up &#10;up &#10;up &#10;up &#10;up &#10;1505$ &#10;1506$ &#10;1507$ &#10;1508$ &#10;1509$ &#10;1101 &#10;1102 &#10;50/0/25 &#10;50/0/26 &#10;50/0/27 &#10;50/0/28 &#10;50/0/29 &#10;0/0/0 &#10;0/0/1 &#10;up &#10;up ">
              <a:extLst>
                <a:ext uri="{FF2B5EF4-FFF2-40B4-BE49-F238E27FC236}">
                  <a16:creationId xmlns:a16="http://schemas.microsoft.com/office/drawing/2014/main" id="{32E0A55C-9897-4B24-8C4A-B300F5FEA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707" y="1547219"/>
              <a:ext cx="672465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E664D-69B3-4792-BCD1-E58150345FD8}"/>
                </a:ext>
              </a:extLst>
            </p:cNvPr>
            <p:cNvSpPr/>
            <p:nvPr/>
          </p:nvSpPr>
          <p:spPr>
            <a:xfrm>
              <a:off x="1876314" y="2694039"/>
              <a:ext cx="6515436" cy="47194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</p:spTree>
    <p:extLst>
      <p:ext uri="{BB962C8B-B14F-4D97-AF65-F5344CB8AC3E}">
        <p14:creationId xmlns:p14="http://schemas.microsoft.com/office/powerpoint/2010/main" val="146958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73FE9B-3265-4D0A-B452-6D2AA4E1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Ecosistema - CISCO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44126-8F23-4688-8F04-B616D2D64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330" y="2014638"/>
            <a:ext cx="6296904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s-UY" dirty="0"/>
              <a:t>Cisco </a:t>
            </a:r>
            <a:r>
              <a:rPr lang="es-UY" dirty="0" err="1"/>
              <a:t>Unified</a:t>
            </a:r>
            <a:r>
              <a:rPr lang="es-UY" dirty="0"/>
              <a:t> </a:t>
            </a:r>
            <a:r>
              <a:rPr lang="es-UY" dirty="0" err="1"/>
              <a:t>Call</a:t>
            </a:r>
            <a:r>
              <a:rPr lang="es-UY" dirty="0"/>
              <a:t> Manager Express (CUCME)</a:t>
            </a:r>
            <a:endParaRPr lang="en-US" dirty="0"/>
          </a:p>
        </p:txBody>
      </p:sp>
      <p:pic>
        <p:nvPicPr>
          <p:cNvPr id="12" name="Picture 11" descr="A close up of a telephone&#10;&#10;Description automatically generated">
            <a:extLst>
              <a:ext uri="{FF2B5EF4-FFF2-40B4-BE49-F238E27FC236}">
                <a16:creationId xmlns:a16="http://schemas.microsoft.com/office/drawing/2014/main" id="{2B7A97FD-01D6-41AA-A555-A9711683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7" y="4482026"/>
            <a:ext cx="2021867" cy="16688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562FFCD-921A-4A68-8769-44B603493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623" y="949751"/>
            <a:ext cx="3534268" cy="1943371"/>
          </a:xfrm>
          <a:prstGeom prst="rect">
            <a:avLst/>
          </a:prstGeom>
        </p:spPr>
      </p:pic>
      <p:pic>
        <p:nvPicPr>
          <p:cNvPr id="16" name="Picture 15" descr="A close up of a telephone&#10;&#10;Description automatically generated">
            <a:extLst>
              <a:ext uri="{FF2B5EF4-FFF2-40B4-BE49-F238E27FC236}">
                <a16:creationId xmlns:a16="http://schemas.microsoft.com/office/drawing/2014/main" id="{7C032BF1-553A-46A6-84F6-9133E7BF0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72" y="4418232"/>
            <a:ext cx="1903304" cy="157098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DF3A748-2500-4D8F-B5E8-5D4079F11023}"/>
              </a:ext>
            </a:extLst>
          </p:cNvPr>
          <p:cNvGrpSpPr/>
          <p:nvPr/>
        </p:nvGrpSpPr>
        <p:grpSpPr>
          <a:xfrm>
            <a:off x="644709" y="1165487"/>
            <a:ext cx="941717" cy="1115598"/>
            <a:chOff x="1792760" y="1250594"/>
            <a:chExt cx="941717" cy="1115598"/>
          </a:xfrm>
        </p:grpSpPr>
        <p:pic>
          <p:nvPicPr>
            <p:cNvPr id="18" name="Picture 20" descr="C:\Users\ecoffey\AppData\Local\Temp\Rar$DRa0.138\30008_Device_call_manager_unknown_64.png">
              <a:extLst>
                <a:ext uri="{FF2B5EF4-FFF2-40B4-BE49-F238E27FC236}">
                  <a16:creationId xmlns:a16="http://schemas.microsoft.com/office/drawing/2014/main" id="{0CD1DD29-615B-4CBA-B5CE-7C068BCDA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760" y="1424476"/>
              <a:ext cx="941716" cy="941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244D0-9F2D-4DE0-99A9-F26F4E2C29A7}"/>
                </a:ext>
              </a:extLst>
            </p:cNvPr>
            <p:cNvSpPr txBox="1"/>
            <p:nvPr/>
          </p:nvSpPr>
          <p:spPr>
            <a:xfrm>
              <a:off x="1858893" y="1250594"/>
              <a:ext cx="875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CUCM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A99FFB-E8A9-4CF3-9BD5-E2540EA38E26}"/>
              </a:ext>
            </a:extLst>
          </p:cNvPr>
          <p:cNvGrpSpPr/>
          <p:nvPr/>
        </p:nvGrpSpPr>
        <p:grpSpPr>
          <a:xfrm>
            <a:off x="2155556" y="3495571"/>
            <a:ext cx="2678891" cy="564798"/>
            <a:chOff x="1957683" y="2917297"/>
            <a:chExt cx="3257550" cy="685439"/>
          </a:xfrm>
        </p:grpSpPr>
        <p:pic>
          <p:nvPicPr>
            <p:cNvPr id="1026" name="Picture 2" descr="Cisco 350X Series Stackable Managed Switches Quick Start Guide">
              <a:extLst>
                <a:ext uri="{FF2B5EF4-FFF2-40B4-BE49-F238E27FC236}">
                  <a16:creationId xmlns:a16="http://schemas.microsoft.com/office/drawing/2014/main" id="{C22BC21E-44B9-43E7-AB34-A9399F6C2F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683" y="3255264"/>
              <a:ext cx="3257550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39809A-208A-4E88-B852-916795AAFBAF}"/>
                </a:ext>
              </a:extLst>
            </p:cNvPr>
            <p:cNvSpPr txBox="1"/>
            <p:nvPr/>
          </p:nvSpPr>
          <p:spPr>
            <a:xfrm>
              <a:off x="3096426" y="2917297"/>
              <a:ext cx="972170" cy="4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Switch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5793A7-1D23-4F63-A81D-6D4050B80724}"/>
              </a:ext>
            </a:extLst>
          </p:cNvPr>
          <p:cNvGrpSpPr/>
          <p:nvPr/>
        </p:nvGrpSpPr>
        <p:grpSpPr>
          <a:xfrm>
            <a:off x="2241949" y="1715261"/>
            <a:ext cx="2499611" cy="1253241"/>
            <a:chOff x="4262598" y="1417738"/>
            <a:chExt cx="2119294" cy="941969"/>
          </a:xfrm>
        </p:grpSpPr>
        <p:pic>
          <p:nvPicPr>
            <p:cNvPr id="1028" name="Picture 4" descr="Router de servicios integrados (ISR) Cisco de la serie 2921 - Cisco">
              <a:extLst>
                <a:ext uri="{FF2B5EF4-FFF2-40B4-BE49-F238E27FC236}">
                  <a16:creationId xmlns:a16="http://schemas.microsoft.com/office/drawing/2014/main" id="{42309F87-5322-4147-BB9F-A4DDC14110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8594" b="89844" l="508" r="95431">
                          <a14:foregroundMark x1="6601" y1="40925" x2="10914" y2="53125"/>
                          <a14:foregroundMark x1="10914" y1="53125" x2="11039" y2="72311"/>
                          <a14:foregroundMark x1="3150" y1="63281" x2="2717" y2="61719"/>
                          <a14:foregroundMark x1="7899" y1="80402" x2="3150" y2="63281"/>
                          <a14:foregroundMark x1="89895" y1="14857" x2="96554" y2="33778"/>
                          <a14:foregroundMark x1="85536" y1="84388" x2="82741" y2="85156"/>
                          <a14:foregroundMark x1="82741" y1="85156" x2="81980" y2="45313"/>
                          <a14:foregroundMark x1="81980" y1="45313" x2="85146" y2="24490"/>
                          <a14:foregroundMark x1="92386" y1="16406" x2="93602" y2="35131"/>
                          <a14:backgroundMark x1="7360" y1="82813" x2="11675" y2="84375"/>
                          <a14:backgroundMark x1="11168" y1="88281" x2="11929" y2="93750"/>
                          <a14:backgroundMark x1="96954" y1="33594" x2="98477" y2="64844"/>
                          <a14:backgroundMark x1="97462" y1="62500" x2="88071" y2="90625"/>
                          <a14:backgroundMark x1="88071" y1="90625" x2="87817" y2="90625"/>
                          <a14:backgroundMark x1="85787" y1="13281" x2="89848" y2="13281"/>
                          <a14:backgroundMark x1="89340" y1="13281" x2="90102" y2="14063"/>
                          <a14:backgroundMark x1="3299" y1="29688" x2="2284" y2="30469"/>
                          <a14:backgroundMark x1="2284" y1="33594" x2="2284" y2="61719"/>
                          <a14:backgroundMark x1="508" y1="27344" x2="1523" y2="44531"/>
                          <a14:backgroundMark x1="11675" y1="87500" x2="11675" y2="87500"/>
                          <a14:backgroundMark x1="10914" y1="88281" x2="10914" y2="88281"/>
                          <a14:backgroundMark x1="11168" y1="85938" x2="11168" y2="85938"/>
                          <a14:backgroundMark x1="11168" y1="90625" x2="11168" y2="90625"/>
                          <a14:backgroundMark x1="11168" y1="87500" x2="11168" y2="87500"/>
                          <a14:backgroundMark x1="11168" y1="89844" x2="11168" y2="89844"/>
                          <a14:backgroundMark x1="10660" y1="86719" x2="11168" y2="91406"/>
                          <a14:backgroundMark x1="2792" y1="63281" x2="2792" y2="63281"/>
                          <a14:backgroundMark x1="2538" y1="61719" x2="2538" y2="61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598" y="1671206"/>
              <a:ext cx="2119294" cy="68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45F801-3AD8-4768-BAC1-3F58E3F91446}"/>
                </a:ext>
              </a:extLst>
            </p:cNvPr>
            <p:cNvSpPr txBox="1"/>
            <p:nvPr/>
          </p:nvSpPr>
          <p:spPr>
            <a:xfrm>
              <a:off x="5033895" y="1417738"/>
              <a:ext cx="106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CUCME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A23F8AC-EF60-489F-98D7-92907D852A93}"/>
              </a:ext>
            </a:extLst>
          </p:cNvPr>
          <p:cNvCxnSpPr>
            <a:cxnSpLocks/>
          </p:cNvCxnSpPr>
          <p:nvPr/>
        </p:nvCxnSpPr>
        <p:spPr>
          <a:xfrm flipV="1">
            <a:off x="1930103" y="4060369"/>
            <a:ext cx="728031" cy="131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48D2A6-6B59-4B60-A9E0-70A3BEF1841F}"/>
              </a:ext>
            </a:extLst>
          </p:cNvPr>
          <p:cNvCxnSpPr>
            <a:cxnSpLocks/>
          </p:cNvCxnSpPr>
          <p:nvPr/>
        </p:nvCxnSpPr>
        <p:spPr>
          <a:xfrm flipH="1" flipV="1">
            <a:off x="1480158" y="2105211"/>
            <a:ext cx="834298" cy="16688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4A81A8-3B1A-45EA-AA7F-8F1A79C2EA95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3986654"/>
            <a:ext cx="704213" cy="116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A646F8-6A57-47BE-B1BD-B776507BC26F}"/>
              </a:ext>
            </a:extLst>
          </p:cNvPr>
          <p:cNvCxnSpPr>
            <a:cxnSpLocks/>
          </p:cNvCxnSpPr>
          <p:nvPr/>
        </p:nvCxnSpPr>
        <p:spPr>
          <a:xfrm flipV="1">
            <a:off x="4305300" y="2858039"/>
            <a:ext cx="0" cy="9160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5E0889-EB4F-47FC-A2B6-0277C506FDA9}"/>
              </a:ext>
            </a:extLst>
          </p:cNvPr>
          <p:cNvGrpSpPr/>
          <p:nvPr/>
        </p:nvGrpSpPr>
        <p:grpSpPr>
          <a:xfrm>
            <a:off x="4548520" y="2301164"/>
            <a:ext cx="3005220" cy="286314"/>
            <a:chOff x="4583576" y="2281084"/>
            <a:chExt cx="3935030" cy="28631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3C8EBF-1C1A-4ADC-AF5E-3629F72DB5A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85834DC-BBE6-4AA1-92C1-9CBC91A1C78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0747B5F-6B64-4CF9-AF1F-AECC1A48BF3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6" descr="Personaje blanco 3d pantalla de proyección Foto Premium ">
            <a:extLst>
              <a:ext uri="{FF2B5EF4-FFF2-40B4-BE49-F238E27FC236}">
                <a16:creationId xmlns:a16="http://schemas.microsoft.com/office/drawing/2014/main" id="{3A4A6F32-EECA-4039-8C11-71B6BE162E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691" b="96134" l="5272" r="93291">
                        <a14:foregroundMark x1="7987" y1="57293" x2="16454" y2="57293"/>
                        <a14:foregroundMark x1="16454" y1="57293" x2="33546" y2="56766"/>
                        <a14:foregroundMark x1="33546" y1="56766" x2="39776" y2="58172"/>
                        <a14:foregroundMark x1="6709" y1="57645" x2="7987" y2="11072"/>
                        <a14:foregroundMark x1="7987" y1="11072" x2="17252" y2="8612"/>
                        <a14:foregroundMark x1="17252" y1="8612" x2="27636" y2="9842"/>
                        <a14:foregroundMark x1="27636" y1="9842" x2="49042" y2="8436"/>
                        <a14:foregroundMark x1="49042" y1="8436" x2="60064" y2="9139"/>
                        <a14:foregroundMark x1="60064" y1="9139" x2="65176" y2="15817"/>
                        <a14:foregroundMark x1="65176" y1="15817" x2="65383" y2="19810"/>
                        <a14:foregroundMark x1="65452" y1="51731" x2="64058" y2="61511"/>
                        <a14:foregroundMark x1="66120" y1="47039" x2="66043" y2="47583"/>
                        <a14:foregroundMark x1="64058" y1="61511" x2="7668" y2="60633"/>
                        <a14:foregroundMark x1="7668" y1="60633" x2="6230" y2="57996"/>
                        <a14:foregroundMark x1="11981" y1="10018" x2="21725" y2="10018"/>
                        <a14:foregroundMark x1="21725" y1="10018" x2="30192" y2="11248"/>
                        <a14:foregroundMark x1="30192" y1="11248" x2="40895" y2="10545"/>
                        <a14:foregroundMark x1="40895" y1="10545" x2="55591" y2="14060"/>
                        <a14:foregroundMark x1="15016" y1="13005" x2="56550" y2="47452"/>
                        <a14:foregroundMark x1="56550" y1="47452" x2="59744" y2="53954"/>
                        <a14:foregroundMark x1="7668" y1="40246" x2="36422" y2="53251"/>
                        <a14:foregroundMark x1="36422" y1="53251" x2="41214" y2="57821"/>
                        <a14:foregroundMark x1="5751" y1="9842" x2="5591" y2="56942"/>
                        <a14:foregroundMark x1="5591" y1="56942" x2="5751" y2="57469"/>
                        <a14:foregroundMark x1="75414" y1="24011" x2="76873" y2="21293"/>
                        <a14:foregroundMark x1="73962" y1="26714" x2="75407" y2="24022"/>
                        <a14:foregroundMark x1="79824" y1="19087" x2="86581" y2="19508"/>
                        <a14:foregroundMark x1="86581" y1="19508" x2="90842" y2="25221"/>
                        <a14:foregroundMark x1="87793" y1="38620" x2="86741" y2="39367"/>
                        <a14:foregroundMark x1="95847" y1="54130" x2="91054" y2="61511"/>
                        <a14:foregroundMark x1="91072" y1="62566" x2="91078" y2="62917"/>
                        <a14:foregroundMark x1="91054" y1="61511" x2="91072" y2="62566"/>
                        <a14:foregroundMark x1="93387" y1="92038" x2="93131" y2="96134"/>
                        <a14:foregroundMark x1="6550" y1="7909" x2="16933" y2="8260"/>
                        <a14:foregroundMark x1="16933" y1="8260" x2="25080" y2="7733"/>
                        <a14:foregroundMark x1="25080" y1="7733" x2="52556" y2="9315"/>
                        <a14:foregroundMark x1="52556" y1="9315" x2="65335" y2="8084"/>
                        <a14:foregroundMark x1="18371" y1="6327" x2="37540" y2="3691"/>
                        <a14:foregroundMark x1="38179" y1="4218" x2="55911" y2="6151"/>
                        <a14:foregroundMark x1="79872" y1="39367" x2="80351" y2="39192"/>
                        <a14:backgroundMark x1="91054" y1="52900" x2="91054" y2="52900"/>
                        <a14:backgroundMark x1="90575" y1="51318" x2="91054" y2="54306"/>
                        <a14:backgroundMark x1="90096" y1="55185" x2="90256" y2="54833"/>
                        <a14:backgroundMark x1="90256" y1="50791" x2="90256" y2="50791"/>
                        <a14:backgroundMark x1="90415" y1="63445" x2="91693" y2="71705"/>
                        <a14:backgroundMark x1="91054" y1="72232" x2="92971" y2="89807"/>
                        <a14:backgroundMark x1="92971" y1="89807" x2="93930" y2="91740"/>
                        <a14:backgroundMark x1="91534" y1="72056" x2="92332" y2="73814"/>
                        <a14:backgroundMark x1="91054" y1="63269" x2="91054" y2="64148"/>
                        <a14:backgroundMark x1="91374" y1="71705" x2="92013" y2="73286"/>
                        <a14:backgroundMark x1="91054" y1="25132" x2="92652" y2="29525"/>
                        <a14:backgroundMark x1="88179" y1="40070" x2="95208" y2="44991"/>
                        <a14:backgroundMark x1="95208" y1="44991" x2="97284" y2="55185"/>
                        <a14:backgroundMark x1="92013" y1="30228" x2="89297" y2="38664"/>
                        <a14:backgroundMark x1="89297" y1="38664" x2="88658" y2="39367"/>
                        <a14:backgroundMark x1="68371" y1="9666" x2="67412" y2="45694"/>
                        <a14:backgroundMark x1="67412" y1="45694" x2="74441" y2="40422"/>
                        <a14:backgroundMark x1="74441" y1="40422" x2="73163" y2="31107"/>
                        <a14:backgroundMark x1="73163" y1="31107" x2="74920" y2="22496"/>
                        <a14:backgroundMark x1="74920" y1="22496" x2="72045" y2="13884"/>
                        <a14:backgroundMark x1="72045" y1="13884" x2="68690" y2="9842"/>
                        <a14:backgroundMark x1="66134" y1="44640" x2="66773" y2="44991"/>
                        <a14:backgroundMark x1="66454" y1="45343" x2="66613" y2="45518"/>
                        <a14:backgroundMark x1="66613" y1="46046" x2="66613" y2="45518"/>
                        <a14:backgroundMark x1="66773" y1="46397" x2="70128" y2="46749"/>
                        <a14:backgroundMark x1="79553" y1="18805" x2="76677" y2="21090"/>
                        <a14:backgroundMark x1="91054" y1="62917" x2="91054" y2="62917"/>
                        <a14:backgroundMark x1="91374" y1="62566" x2="91374" y2="62566"/>
                        <a14:backgroundMark x1="91054" y1="62566" x2="91054" y2="62566"/>
                        <a14:backgroundMark x1="91374" y1="63620" x2="91374" y2="63620"/>
                        <a14:backgroundMark x1="91374" y1="63093" x2="91374" y2="63093"/>
                        <a14:backgroundMark x1="91693" y1="62566" x2="91693" y2="62566"/>
                        <a14:backgroundMark x1="66294" y1="45518" x2="66773" y2="46749"/>
                        <a14:backgroundMark x1="66773" y1="47452" x2="69329" y2="47100"/>
                        <a14:backgroundMark x1="66773" y1="47803" x2="69169" y2="47803"/>
                        <a14:backgroundMark x1="66773" y1="48506" x2="69489" y2="48155"/>
                        <a14:backgroundMark x1="66454" y1="49209" x2="69329" y2="48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42" y="2691198"/>
            <a:ext cx="4517917" cy="41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20E0BF1-4151-4F5C-9067-1583B242BB60}"/>
              </a:ext>
            </a:extLst>
          </p:cNvPr>
          <p:cNvSpPr txBox="1"/>
          <p:nvPr/>
        </p:nvSpPr>
        <p:spPr>
          <a:xfrm>
            <a:off x="7200900" y="3240093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Funciones del CUCME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2B2E43-577F-4783-9530-CDC20B47443A}"/>
              </a:ext>
            </a:extLst>
          </p:cNvPr>
          <p:cNvSpPr/>
          <p:nvPr/>
        </p:nvSpPr>
        <p:spPr>
          <a:xfrm>
            <a:off x="639310" y="5898122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x1001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3B4A41-AF12-4818-AC27-D3416912D1F3}"/>
              </a:ext>
            </a:extLst>
          </p:cNvPr>
          <p:cNvSpPr/>
          <p:nvPr/>
        </p:nvSpPr>
        <p:spPr>
          <a:xfrm>
            <a:off x="5167932" y="5871876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x1002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A80EF-9300-4230-B13B-FBDF5A6E12DB}"/>
              </a:ext>
            </a:extLst>
          </p:cNvPr>
          <p:cNvSpPr txBox="1"/>
          <p:nvPr/>
        </p:nvSpPr>
        <p:spPr>
          <a:xfrm>
            <a:off x="7109645" y="3596970"/>
            <a:ext cx="2667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 err="1"/>
              <a:t>Call</a:t>
            </a:r>
            <a:r>
              <a:rPr lang="es-UY" sz="1400" dirty="0"/>
              <a:t>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Conectarse a otro </a:t>
            </a:r>
            <a:r>
              <a:rPr lang="es-UY" sz="1400" dirty="0" err="1"/>
              <a:t>Call</a:t>
            </a:r>
            <a:r>
              <a:rPr lang="es-UY" sz="1400" dirty="0"/>
              <a:t> </a:t>
            </a:r>
            <a:r>
              <a:rPr lang="es-UY" sz="1400" dirty="0" err="1"/>
              <a:t>Agent</a:t>
            </a:r>
            <a:endParaRPr lang="es-UY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Integrarlo con CUE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Configuración Mediante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400" dirty="0"/>
              <a:t>GUI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400" dirty="0"/>
              <a:t>CLI</a:t>
            </a:r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690EC279-AA8B-412E-B720-59C4C87A30E8}"/>
              </a:ext>
            </a:extLst>
          </p:cNvPr>
          <p:cNvSpPr/>
          <p:nvPr/>
        </p:nvSpPr>
        <p:spPr>
          <a:xfrm rot="2264363">
            <a:off x="1708813" y="2667724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749B96-C880-4C05-AF5A-3220DFCE6131}"/>
              </a:ext>
            </a:extLst>
          </p:cNvPr>
          <p:cNvSpPr txBox="1"/>
          <p:nvPr/>
        </p:nvSpPr>
        <p:spPr>
          <a:xfrm rot="3203829">
            <a:off x="4720569" y="3390356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FBD09D-BFBF-429B-9322-11AA08968DB4}"/>
              </a:ext>
            </a:extLst>
          </p:cNvPr>
          <p:cNvSpPr txBox="1"/>
          <p:nvPr/>
        </p:nvSpPr>
        <p:spPr>
          <a:xfrm>
            <a:off x="3111877" y="5512999"/>
            <a:ext cx="6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RTP</a:t>
            </a:r>
          </a:p>
        </p:txBody>
      </p:sp>
      <p:sp>
        <p:nvSpPr>
          <p:cNvPr id="48" name="Arrow: Up-Down 47">
            <a:extLst>
              <a:ext uri="{FF2B5EF4-FFF2-40B4-BE49-F238E27FC236}">
                <a16:creationId xmlns:a16="http://schemas.microsoft.com/office/drawing/2014/main" id="{31D5F070-B5B1-4708-BA93-804DD8203AA0}"/>
              </a:ext>
            </a:extLst>
          </p:cNvPr>
          <p:cNvSpPr/>
          <p:nvPr/>
        </p:nvSpPr>
        <p:spPr>
          <a:xfrm rot="8465998">
            <a:off x="4878668" y="2710545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9" name="Arrow: Up-Down 48">
            <a:extLst>
              <a:ext uri="{FF2B5EF4-FFF2-40B4-BE49-F238E27FC236}">
                <a16:creationId xmlns:a16="http://schemas.microsoft.com/office/drawing/2014/main" id="{884A7033-5A9F-4A74-A795-5B0718E08E7A}"/>
              </a:ext>
            </a:extLst>
          </p:cNvPr>
          <p:cNvSpPr/>
          <p:nvPr/>
        </p:nvSpPr>
        <p:spPr>
          <a:xfrm rot="5400000">
            <a:off x="3267786" y="4482597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FBB7EF-CA85-43C8-BDC8-743417C7625B}"/>
              </a:ext>
            </a:extLst>
          </p:cNvPr>
          <p:cNvSpPr txBox="1"/>
          <p:nvPr/>
        </p:nvSpPr>
        <p:spPr>
          <a:xfrm rot="18538857">
            <a:off x="1000818" y="3438849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E0810ACC-37BB-4ABA-981B-936A0542CD7F}"/>
              </a:ext>
            </a:extLst>
          </p:cNvPr>
          <p:cNvSpPr/>
          <p:nvPr/>
        </p:nvSpPr>
        <p:spPr>
          <a:xfrm rot="5400000">
            <a:off x="5921140" y="1101613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12E92E-084A-4A6E-89B2-73C7BDBB477A}"/>
              </a:ext>
            </a:extLst>
          </p:cNvPr>
          <p:cNvSpPr txBox="1"/>
          <p:nvPr/>
        </p:nvSpPr>
        <p:spPr>
          <a:xfrm>
            <a:off x="5738520" y="1516298"/>
            <a:ext cx="71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TDM</a:t>
            </a:r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8DDC94FE-827B-440B-81A9-A560F324AC7B}"/>
              </a:ext>
            </a:extLst>
          </p:cNvPr>
          <p:cNvSpPr/>
          <p:nvPr/>
        </p:nvSpPr>
        <p:spPr>
          <a:xfrm rot="6772125">
            <a:off x="1948766" y="1384319"/>
            <a:ext cx="289261" cy="1165124"/>
          </a:xfrm>
          <a:prstGeom prst="upDownArrow">
            <a:avLst>
              <a:gd name="adj1" fmla="val 40839"/>
              <a:gd name="adj2" fmla="val 26622"/>
            </a:avLst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77FC8D-60E1-4370-AED7-730493708E62}"/>
              </a:ext>
            </a:extLst>
          </p:cNvPr>
          <p:cNvSpPr txBox="1"/>
          <p:nvPr/>
        </p:nvSpPr>
        <p:spPr>
          <a:xfrm rot="1467176">
            <a:off x="1567699" y="1616369"/>
            <a:ext cx="1440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SIP / H.323 /MGCP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CFBD2-3A14-4F2D-A845-37086CBD323B}"/>
              </a:ext>
            </a:extLst>
          </p:cNvPr>
          <p:cNvSpPr txBox="1"/>
          <p:nvPr/>
        </p:nvSpPr>
        <p:spPr>
          <a:xfrm>
            <a:off x="2998461" y="2402811"/>
            <a:ext cx="5703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UY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CUE</a:t>
            </a:r>
          </a:p>
        </p:txBody>
      </p:sp>
    </p:spTree>
    <p:extLst>
      <p:ext uri="{BB962C8B-B14F-4D97-AF65-F5344CB8AC3E}">
        <p14:creationId xmlns:p14="http://schemas.microsoft.com/office/powerpoint/2010/main" val="40598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98" y="256514"/>
            <a:ext cx="8070882" cy="1179576"/>
          </a:xfrm>
        </p:spPr>
        <p:txBody>
          <a:bodyPr>
            <a:normAutofit/>
          </a:bodyPr>
          <a:lstStyle/>
          <a:p>
            <a:r>
              <a:rPr lang="es-UY" dirty="0"/>
              <a:t>Configuración de CME - GUI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22" y="1436090"/>
            <a:ext cx="6185178" cy="1784630"/>
          </a:xfrm>
        </p:spPr>
        <p:txBody>
          <a:bodyPr>
            <a:normAutofit/>
          </a:bodyPr>
          <a:lstStyle/>
          <a:p>
            <a:r>
              <a:rPr lang="es-UY" sz="2200" dirty="0"/>
              <a:t>GUI - Producto CCP</a:t>
            </a:r>
          </a:p>
          <a:p>
            <a:pPr lvl="1"/>
            <a:r>
              <a:rPr lang="es-UY" sz="1800" b="1" dirty="0"/>
              <a:t>Cisco </a:t>
            </a:r>
            <a:r>
              <a:rPr lang="es-UY" sz="1800" b="1" dirty="0" err="1"/>
              <a:t>Confiugration</a:t>
            </a:r>
            <a:r>
              <a:rPr lang="es-UY" sz="1800" b="1" dirty="0"/>
              <a:t> Profesional</a:t>
            </a:r>
          </a:p>
          <a:p>
            <a:pPr lvl="1"/>
            <a:r>
              <a:rPr lang="es-UY" sz="1800" dirty="0"/>
              <a:t>Usa Java </a:t>
            </a:r>
          </a:p>
          <a:p>
            <a:pPr lvl="1"/>
            <a:r>
              <a:rPr lang="es-UY" sz="1800" dirty="0"/>
              <a:t>Correr como Administrador</a:t>
            </a:r>
          </a:p>
          <a:p>
            <a:pPr lvl="1"/>
            <a:r>
              <a:rPr lang="es-UY" sz="1800" dirty="0"/>
              <a:t>Por HTTPS, usar un certificado Auto firmado</a:t>
            </a:r>
            <a:endParaRPr lang="es-UY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35C1-EB8D-48D6-9BC6-38D02C6A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80" y="1436090"/>
            <a:ext cx="4427498" cy="5198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A87DA-C6B6-49E2-9602-93A04E89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575" y="0"/>
            <a:ext cx="2452451" cy="13814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39456F-FA6A-46B4-AEB2-6AF8AB450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04" r="5350" b="21880"/>
          <a:stretch/>
        </p:blipFill>
        <p:spPr>
          <a:xfrm>
            <a:off x="78768" y="3794744"/>
            <a:ext cx="6856456" cy="286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DABD-A482-4E0F-9D27-DF9042F9A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3" y="4080842"/>
            <a:ext cx="3451807" cy="299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205C7-BB08-44E5-A120-7BFDE737D7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841" b="14948"/>
          <a:stretch/>
        </p:blipFill>
        <p:spPr>
          <a:xfrm>
            <a:off x="78768" y="4380550"/>
            <a:ext cx="5987196" cy="2662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75082D-1B74-41F0-BC5B-06A9B6978F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800" r="52277" b="26206"/>
          <a:stretch/>
        </p:blipFill>
        <p:spPr>
          <a:xfrm>
            <a:off x="104193" y="5531674"/>
            <a:ext cx="5067247" cy="266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8E90A-2CE0-4AC8-A1B5-3E4FC35E3F33}"/>
              </a:ext>
            </a:extLst>
          </p:cNvPr>
          <p:cNvSpPr txBox="1"/>
          <p:nvPr/>
        </p:nvSpPr>
        <p:spPr>
          <a:xfrm>
            <a:off x="104193" y="5130800"/>
            <a:ext cx="633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Pueden asignar una </a:t>
            </a:r>
            <a:r>
              <a:rPr lang="es-UY" dirty="0" err="1"/>
              <a:t>loopback</a:t>
            </a:r>
            <a:r>
              <a:rPr lang="es-UY" dirty="0"/>
              <a:t> address para la conexión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6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F73FE9B-3265-4D0A-B452-6D2AA4E1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98" y="43154"/>
            <a:ext cx="8070882" cy="1179576"/>
          </a:xfrm>
        </p:spPr>
        <p:txBody>
          <a:bodyPr>
            <a:normAutofit/>
          </a:bodyPr>
          <a:lstStyle/>
          <a:p>
            <a:r>
              <a:rPr lang="es-UY" dirty="0"/>
              <a:t>Configuración de CME - GUI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631E5-F949-4EB7-AE32-665B7F74E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92"/>
          <a:stretch/>
        </p:blipFill>
        <p:spPr>
          <a:xfrm>
            <a:off x="163517" y="1123829"/>
            <a:ext cx="7395524" cy="3468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45622-45C2-4520-B354-31C56200A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16" y="4709821"/>
            <a:ext cx="5121748" cy="2048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94B97-4AF7-4241-A05B-4E33D56D3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463" y="1428629"/>
            <a:ext cx="4136537" cy="49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13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Freeform: Shape 13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Freeform: Shape 13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Configuración de CME - CLI</a:t>
            </a:r>
          </a:p>
        </p:txBody>
      </p:sp>
      <p:pic>
        <p:nvPicPr>
          <p:cNvPr id="2050" name="Picture 2" descr="PuTTY libera una actualización de seguridad que corrige 8 graves errores. -  Una al Día">
            <a:extLst>
              <a:ext uri="{FF2B5EF4-FFF2-40B4-BE49-F238E27FC236}">
                <a16:creationId xmlns:a16="http://schemas.microsoft.com/office/drawing/2014/main" id="{1D30A741-020D-4AEB-A936-CF85C905A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787" y="329822"/>
            <a:ext cx="3924108" cy="261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A87DA-C6B6-49E2-9602-93A04E896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663" y="3155743"/>
            <a:ext cx="5587230" cy="3147238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1459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2590</Words>
  <Application>Microsoft Office PowerPoint</Application>
  <PresentationFormat>Panorámica</PresentationFormat>
  <Paragraphs>541</Paragraphs>
  <Slides>42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CiscoSans</vt:lpstr>
      <vt:lpstr>Consolas</vt:lpstr>
      <vt:lpstr>Fira Code</vt:lpstr>
      <vt:lpstr>inherit</vt:lpstr>
      <vt:lpstr>Microsoft Sans Serif</vt:lpstr>
      <vt:lpstr>Office Theme</vt:lpstr>
      <vt:lpstr>COMUNICACIONES  UNIFICADAS  Agosto 2022 </vt:lpstr>
      <vt:lpstr>Repaso Clase Anterior</vt:lpstr>
      <vt:lpstr>Ecosistema - CISCO </vt:lpstr>
      <vt:lpstr>Ecosistema - CISCO </vt:lpstr>
      <vt:lpstr>Ecosistema - CISCO </vt:lpstr>
      <vt:lpstr>Cisco Unified Call Manager Express (CUCME)</vt:lpstr>
      <vt:lpstr>Configuración de CME - GUI </vt:lpstr>
      <vt:lpstr>Configuración de CME - GUI</vt:lpstr>
      <vt:lpstr>Configuración de CME - CLI</vt:lpstr>
      <vt:lpstr>Configuración General – Punteo de Configuración  </vt:lpstr>
      <vt:lpstr>Configuración General  - 1 Definir servidor de DHCP. </vt:lpstr>
      <vt:lpstr>Configuración General  - 2 Interfaces del Router</vt:lpstr>
      <vt:lpstr>Configuración General  - 3 NTP</vt:lpstr>
      <vt:lpstr>Configuración General  - 4/5 Vlan y Puertos en Switches</vt:lpstr>
      <vt:lpstr>Configuración General  - 6 Parametros del CME</vt:lpstr>
      <vt:lpstr>Proceso de Booteo – CME/CUCM</vt:lpstr>
      <vt:lpstr>Boot Process</vt:lpstr>
      <vt:lpstr>Boot Process </vt:lpstr>
      <vt:lpstr>Boot Process </vt:lpstr>
      <vt:lpstr>SIP VS SCCP</vt:lpstr>
      <vt:lpstr>Configuración General  - 6 Parametros del CME</vt:lpstr>
      <vt:lpstr>Telephony Service -  SCCP</vt:lpstr>
      <vt:lpstr>REGISTER GLOBAL  - SIP</vt:lpstr>
      <vt:lpstr>CONFIGURACION  IP-PHONE</vt:lpstr>
      <vt:lpstr>Config de Teléfono en CME - SCCP</vt:lpstr>
      <vt:lpstr>Config de Teléfono en CME - SIP</vt:lpstr>
      <vt:lpstr>¿Que sucede si cae el CME durante una llamada?</vt:lpstr>
      <vt:lpstr>Configuración General – Salida a la PSTN</vt:lpstr>
      <vt:lpstr>PATRONES </vt:lpstr>
      <vt:lpstr>Patrones - Solución</vt:lpstr>
      <vt:lpstr>Patrones PSTN- Uruguay</vt:lpstr>
      <vt:lpstr>Patrones PSTN- Solucion</vt:lpstr>
      <vt:lpstr>Dial-Peer</vt:lpstr>
      <vt:lpstr>Dial-Peer</vt:lpstr>
      <vt:lpstr>Ejemplo Configuración  POTS - Dial Peer</vt:lpstr>
      <vt:lpstr>Ejemplo Configuración  VoIP - Dial Peer</vt:lpstr>
      <vt:lpstr>Private Line Automatic Ringdown (PLAR)</vt:lpstr>
      <vt:lpstr>Destination-pattern  DNIS/ANI</vt:lpstr>
      <vt:lpstr>POTS – Dial Peer Comands </vt:lpstr>
      <vt:lpstr>Escenario Teorico-Practico</vt:lpstr>
      <vt:lpstr>Escenario Teorico-Practico</vt:lpstr>
      <vt:lpstr>Show – dial peer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COMUNIACIONES  UNIFICADAS  Agosto 2020</dc:title>
  <dc:creator>Suren Keushkerian</dc:creator>
  <cp:lastModifiedBy>Suren Keushkerian</cp:lastModifiedBy>
  <cp:revision>21</cp:revision>
  <dcterms:created xsi:type="dcterms:W3CDTF">2020-08-31T02:24:53Z</dcterms:created>
  <dcterms:modified xsi:type="dcterms:W3CDTF">2022-08-23T21:14:40Z</dcterms:modified>
</cp:coreProperties>
</file>